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ti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57" r:id="rId1"/>
  </p:sldMasterIdLst>
  <p:notesMasterIdLst>
    <p:notesMasterId r:id="rId8"/>
  </p:notesMasterIdLst>
  <p:sldIdLst>
    <p:sldId id="256" r:id="rId2"/>
    <p:sldId id="347" r:id="rId3"/>
    <p:sldId id="377" r:id="rId4"/>
    <p:sldId id="381" r:id="rId5"/>
    <p:sldId id="384" r:id="rId6"/>
    <p:sldId id="386" r:id="rId7"/>
  </p:sldIdLst>
  <p:sldSz cx="12192000" cy="6858000"/>
  <p:notesSz cx="6858000" cy="9144000"/>
  <p:custShowLst>
    <p:custShow name="Diaporama personnalisé 1" id="0">
      <p:sldLst>
        <p:sld r:id="rId2"/>
      </p:sldLst>
    </p:custShow>
  </p:custShow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0CF3C375-F561-48F6-9A01-2EC260531181}">
          <p14:sldIdLst>
            <p14:sldId id="256"/>
            <p14:sldId id="347"/>
            <p14:sldId id="377"/>
            <p14:sldId id="381"/>
            <p14:sldId id="384"/>
            <p14:sldId id="38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hoe" initials="J" lastIdx="4" clrIdx="0">
    <p:extLst>
      <p:ext uri="{19B8F6BF-5375-455C-9EA6-DF929625EA0E}">
        <p15:presenceInfo xmlns:p15="http://schemas.microsoft.com/office/powerpoint/2012/main" userId="Jho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6600"/>
    <a:srgbClr val="FFFFFF"/>
    <a:srgbClr val="C4C4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662" autoAdjust="0"/>
    <p:restoredTop sz="75818" autoAdjust="0"/>
  </p:normalViewPr>
  <p:slideViewPr>
    <p:cSldViewPr snapToGrid="0">
      <p:cViewPr varScale="1">
        <p:scale>
          <a:sx n="53" d="100"/>
          <a:sy n="53" d="100"/>
        </p:scale>
        <p:origin x="296" y="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83A40F-27D0-4173-98C1-A88512268D24}" type="datetimeFigureOut">
              <a:rPr lang="fr-FR" smtClean="0"/>
              <a:t>28/04/2024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0630D1-D513-4FA3-AFE8-1634CBF24B28}" type="slidenum">
              <a:rPr lang="fr-FR" smtClean="0"/>
              <a:t>‹#›</a:t>
            </a:fld>
            <a:endParaRPr lang="fr-FR"/>
          </a:p>
        </p:txBody>
      </p:sp>
    </p:spTree>
    <p:extLst>
      <p:ext uri="{BB962C8B-B14F-4D97-AF65-F5344CB8AC3E}">
        <p14:creationId xmlns:p14="http://schemas.microsoft.com/office/powerpoint/2010/main" val="1957830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600" dirty="0"/>
              <a:t>Bonjour</a:t>
            </a:r>
            <a:r>
              <a:rPr lang="fr-FR" sz="1600" baseline="0" dirty="0"/>
              <a:t> à tous, Chers Elèves de la ……………, Je suis …………………………….……. votre enseignant.</a:t>
            </a:r>
          </a:p>
        </p:txBody>
      </p:sp>
      <p:sp>
        <p:nvSpPr>
          <p:cNvPr id="4" name="Espace réservé du numéro de diapositive 3"/>
          <p:cNvSpPr>
            <a:spLocks noGrp="1"/>
          </p:cNvSpPr>
          <p:nvPr>
            <p:ph type="sldNum" sz="quarter" idx="10"/>
          </p:nvPr>
        </p:nvSpPr>
        <p:spPr/>
        <p:txBody>
          <a:bodyPr/>
          <a:lstStyle/>
          <a:p>
            <a:fld id="{130630D1-D513-4FA3-AFE8-1634CBF24B28}" type="slidenum">
              <a:rPr lang="fr-FR" smtClean="0"/>
              <a:t>1</a:t>
            </a:fld>
            <a:endParaRPr lang="fr-FR"/>
          </a:p>
        </p:txBody>
      </p:sp>
    </p:spTree>
    <p:extLst>
      <p:ext uri="{BB962C8B-B14F-4D97-AF65-F5344CB8AC3E}">
        <p14:creationId xmlns:p14="http://schemas.microsoft.com/office/powerpoint/2010/main" val="2424813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600" baseline="0" dirty="0"/>
              <a:t>Enfin les pré requis nécessaires à une bonne assimilations des connaissances présentées lors de ce module. </a:t>
            </a:r>
            <a:endParaRPr lang="fr-FR" sz="1600" dirty="0"/>
          </a:p>
        </p:txBody>
      </p:sp>
      <p:sp>
        <p:nvSpPr>
          <p:cNvPr id="4" name="Espace réservé du numéro de diapositive 3"/>
          <p:cNvSpPr>
            <a:spLocks noGrp="1"/>
          </p:cNvSpPr>
          <p:nvPr>
            <p:ph type="sldNum" sz="quarter" idx="10"/>
          </p:nvPr>
        </p:nvSpPr>
        <p:spPr/>
        <p:txBody>
          <a:bodyPr/>
          <a:lstStyle/>
          <a:p>
            <a:fld id="{130630D1-D513-4FA3-AFE8-1634CBF24B28}" type="slidenum">
              <a:rPr lang="fr-FR" smtClean="0"/>
              <a:t>2</a:t>
            </a:fld>
            <a:endParaRPr lang="fr-FR"/>
          </a:p>
        </p:txBody>
      </p:sp>
    </p:spTree>
    <p:extLst>
      <p:ext uri="{BB962C8B-B14F-4D97-AF65-F5344CB8AC3E}">
        <p14:creationId xmlns:p14="http://schemas.microsoft.com/office/powerpoint/2010/main" val="912191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600" baseline="0" dirty="0"/>
              <a:t>Le module se termine par une synthèse, qui nous permet de parcourir le module en guise de conclusion, puis propose une évaluation qui permet de vérifier le niveau de mobilisation de l’élément de compétence visé.</a:t>
            </a:r>
            <a:endParaRPr lang="fr-FR" sz="1600" dirty="0"/>
          </a:p>
          <a:p>
            <a:endParaRPr lang="fr-FR" sz="1600" dirty="0"/>
          </a:p>
        </p:txBody>
      </p:sp>
      <p:sp>
        <p:nvSpPr>
          <p:cNvPr id="4" name="Espace réservé du numéro de diapositive 3"/>
          <p:cNvSpPr>
            <a:spLocks noGrp="1"/>
          </p:cNvSpPr>
          <p:nvPr>
            <p:ph type="sldNum" sz="quarter" idx="10"/>
          </p:nvPr>
        </p:nvSpPr>
        <p:spPr/>
        <p:txBody>
          <a:bodyPr/>
          <a:lstStyle/>
          <a:p>
            <a:fld id="{130630D1-D513-4FA3-AFE8-1634CBF24B28}" type="slidenum">
              <a:rPr lang="fr-FR" smtClean="0"/>
              <a:t>3</a:t>
            </a:fld>
            <a:endParaRPr lang="fr-FR"/>
          </a:p>
        </p:txBody>
      </p:sp>
    </p:spTree>
    <p:extLst>
      <p:ext uri="{BB962C8B-B14F-4D97-AF65-F5344CB8AC3E}">
        <p14:creationId xmlns:p14="http://schemas.microsoft.com/office/powerpoint/2010/main" val="41217615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600" dirty="0"/>
              <a:t>Objectif 3</a:t>
            </a:r>
            <a:endParaRPr lang="fr-FR" sz="1600" baseline="0" dirty="0"/>
          </a:p>
          <a:p>
            <a:endParaRPr lang="fr-FR" sz="1600" dirty="0"/>
          </a:p>
        </p:txBody>
      </p:sp>
      <p:sp>
        <p:nvSpPr>
          <p:cNvPr id="4" name="Espace réservé du numéro de diapositive 3"/>
          <p:cNvSpPr>
            <a:spLocks noGrp="1"/>
          </p:cNvSpPr>
          <p:nvPr>
            <p:ph type="sldNum" sz="quarter" idx="10"/>
          </p:nvPr>
        </p:nvSpPr>
        <p:spPr/>
        <p:txBody>
          <a:bodyPr/>
          <a:lstStyle/>
          <a:p>
            <a:fld id="{130630D1-D513-4FA3-AFE8-1634CBF24B28}" type="slidenum">
              <a:rPr lang="fr-FR" smtClean="0"/>
              <a:t>4</a:t>
            </a:fld>
            <a:endParaRPr lang="fr-FR"/>
          </a:p>
        </p:txBody>
      </p:sp>
    </p:spTree>
    <p:extLst>
      <p:ext uri="{BB962C8B-B14F-4D97-AF65-F5344CB8AC3E}">
        <p14:creationId xmlns:p14="http://schemas.microsoft.com/office/powerpoint/2010/main" val="2192888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600" dirty="0"/>
              <a:t>PREREQUIS</a:t>
            </a:r>
            <a:r>
              <a:rPr lang="fr-FR" sz="1600" baseline="0" dirty="0"/>
              <a:t> 3</a:t>
            </a:r>
          </a:p>
          <a:p>
            <a:endParaRPr lang="fr-FR" sz="1600" dirty="0"/>
          </a:p>
        </p:txBody>
      </p:sp>
      <p:sp>
        <p:nvSpPr>
          <p:cNvPr id="4" name="Espace réservé du numéro de diapositive 3"/>
          <p:cNvSpPr>
            <a:spLocks noGrp="1"/>
          </p:cNvSpPr>
          <p:nvPr>
            <p:ph type="sldNum" sz="quarter" idx="10"/>
          </p:nvPr>
        </p:nvSpPr>
        <p:spPr/>
        <p:txBody>
          <a:bodyPr/>
          <a:lstStyle/>
          <a:p>
            <a:fld id="{130630D1-D513-4FA3-AFE8-1634CBF24B28}" type="slidenum">
              <a:rPr lang="fr-FR" smtClean="0"/>
              <a:t>5</a:t>
            </a:fld>
            <a:endParaRPr lang="fr-FR"/>
          </a:p>
        </p:txBody>
      </p:sp>
    </p:spTree>
    <p:extLst>
      <p:ext uri="{BB962C8B-B14F-4D97-AF65-F5344CB8AC3E}">
        <p14:creationId xmlns:p14="http://schemas.microsoft.com/office/powerpoint/2010/main" val="20620805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600" dirty="0"/>
              <a:t>Nous</a:t>
            </a:r>
            <a:r>
              <a:rPr lang="fr-FR" sz="1600" baseline="0" dirty="0"/>
              <a:t> voila au terme de cette Session introductive à notre module de…….</a:t>
            </a:r>
            <a:r>
              <a:rPr lang="fr-FR" sz="1600" dirty="0"/>
              <a:t>. </a:t>
            </a:r>
          </a:p>
          <a:p>
            <a:endParaRPr lang="fr-FR" sz="1600" dirty="0"/>
          </a:p>
        </p:txBody>
      </p:sp>
      <p:sp>
        <p:nvSpPr>
          <p:cNvPr id="4" name="Espace réservé du numéro de diapositive 3"/>
          <p:cNvSpPr>
            <a:spLocks noGrp="1"/>
          </p:cNvSpPr>
          <p:nvPr>
            <p:ph type="sldNum" sz="quarter" idx="10"/>
          </p:nvPr>
        </p:nvSpPr>
        <p:spPr/>
        <p:txBody>
          <a:bodyPr/>
          <a:lstStyle/>
          <a:p>
            <a:fld id="{130630D1-D513-4FA3-AFE8-1634CBF24B28}" type="slidenum">
              <a:rPr lang="fr-FR" smtClean="0"/>
              <a:t>6</a:t>
            </a:fld>
            <a:endParaRPr lang="fr-FR"/>
          </a:p>
        </p:txBody>
      </p:sp>
    </p:spTree>
    <p:extLst>
      <p:ext uri="{BB962C8B-B14F-4D97-AF65-F5344CB8AC3E}">
        <p14:creationId xmlns:p14="http://schemas.microsoft.com/office/powerpoint/2010/main" val="21463016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11.tif"/><Relationship Id="rId5" Type="http://schemas.openxmlformats.org/officeDocument/2006/relationships/image" Target="../media/image10.png"/><Relationship Id="rId4" Type="http://schemas.openxmlformats.org/officeDocument/2006/relationships/image" Target="../media/image9.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irst-Slide">
    <p:spTree>
      <p:nvGrpSpPr>
        <p:cNvPr id="1" name=""/>
        <p:cNvGrpSpPr/>
        <p:nvPr/>
      </p:nvGrpSpPr>
      <p:grpSpPr>
        <a:xfrm>
          <a:off x="0" y="0"/>
          <a:ext cx="0" cy="0"/>
          <a:chOff x="0" y="0"/>
          <a:chExt cx="0" cy="0"/>
        </a:xfrm>
      </p:grpSpPr>
      <p:grpSp>
        <p:nvGrpSpPr>
          <p:cNvPr id="22" name="Group 21"/>
          <p:cNvGrpSpPr/>
          <p:nvPr userDrawn="1"/>
        </p:nvGrpSpPr>
        <p:grpSpPr>
          <a:xfrm>
            <a:off x="29233" y="31830"/>
            <a:ext cx="12051930" cy="1381334"/>
            <a:chOff x="30653" y="-36029"/>
            <a:chExt cx="12113087" cy="1568517"/>
          </a:xfrm>
        </p:grpSpPr>
        <p:pic>
          <p:nvPicPr>
            <p:cNvPr id="23" name="Image 1" descr="Une image contenant texte, Police, logo, Bleu électrique&#10;&#10;Description générée automatiquement">
              <a:extLst>
                <a:ext uri="{FF2B5EF4-FFF2-40B4-BE49-F238E27FC236}">
                  <a16:creationId xmlns:a16="http://schemas.microsoft.com/office/drawing/2014/main" id="{724B7200-7F35-1F35-F93A-56D4672D72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7839" y="59398"/>
              <a:ext cx="3550685" cy="768971"/>
            </a:xfrm>
            <a:prstGeom prst="rect">
              <a:avLst/>
            </a:prstGeom>
          </p:spPr>
        </p:pic>
        <p:sp>
          <p:nvSpPr>
            <p:cNvPr id="24" name="TextBox 2">
              <a:extLst>
                <a:ext uri="{FF2B5EF4-FFF2-40B4-BE49-F238E27FC236}">
                  <a16:creationId xmlns:a16="http://schemas.microsoft.com/office/drawing/2014/main" id="{3B1C7B06-60DD-3A7F-B3BB-AD995F663524}"/>
                </a:ext>
              </a:extLst>
            </p:cNvPr>
            <p:cNvSpPr txBox="1"/>
            <p:nvPr/>
          </p:nvSpPr>
          <p:spPr>
            <a:xfrm>
              <a:off x="5886908" y="702229"/>
              <a:ext cx="2489665" cy="461665"/>
            </a:xfrm>
            <a:prstGeom prst="rect">
              <a:avLst/>
            </a:prstGeom>
            <a:noFill/>
          </p:spPr>
          <p:txBody>
            <a:bodyPr wrap="square" rtlCol="0">
              <a:spAutoFit/>
            </a:bodyPr>
            <a:lstStyle/>
            <a:p>
              <a:r>
                <a:rPr lang="en-US" sz="2400" b="1" dirty="0">
                  <a:solidFill>
                    <a:srgbClr val="1269B2"/>
                  </a:solidFill>
                </a:rPr>
                <a:t>Maghreb</a:t>
              </a:r>
            </a:p>
          </p:txBody>
        </p:sp>
        <p:pic>
          <p:nvPicPr>
            <p:cNvPr id="25" name="Image 5">
              <a:extLst>
                <a:ext uri="{FF2B5EF4-FFF2-40B4-BE49-F238E27FC236}">
                  <a16:creationId xmlns:a16="http://schemas.microsoft.com/office/drawing/2014/main" id="{7F012574-A5E4-B69E-7EBF-79FCBD6DDCBA}"/>
                </a:ext>
              </a:extLst>
            </p:cNvPr>
            <p:cNvPicPr>
              <a:picLocks noChangeAspect="1"/>
            </p:cNvPicPr>
            <p:nvPr/>
          </p:nvPicPr>
          <p:blipFill>
            <a:blip r:embed="rId3"/>
            <a:stretch>
              <a:fillRect/>
            </a:stretch>
          </p:blipFill>
          <p:spPr>
            <a:xfrm>
              <a:off x="30653" y="18013"/>
              <a:ext cx="2171701" cy="1514475"/>
            </a:xfrm>
            <a:prstGeom prst="rect">
              <a:avLst/>
            </a:prstGeom>
          </p:spPr>
        </p:pic>
        <p:pic>
          <p:nvPicPr>
            <p:cNvPr id="26" name="Image 7">
              <a:extLst>
                <a:ext uri="{FF2B5EF4-FFF2-40B4-BE49-F238E27FC236}">
                  <a16:creationId xmlns:a16="http://schemas.microsoft.com/office/drawing/2014/main" id="{7AEDABB4-9D86-1BB6-8153-8E048F8D089D}"/>
                </a:ext>
              </a:extLst>
            </p:cNvPr>
            <p:cNvPicPr>
              <a:picLocks noChangeAspect="1"/>
            </p:cNvPicPr>
            <p:nvPr/>
          </p:nvPicPr>
          <p:blipFill>
            <a:blip r:embed="rId4"/>
            <a:stretch>
              <a:fillRect/>
            </a:stretch>
          </p:blipFill>
          <p:spPr>
            <a:xfrm>
              <a:off x="9391015" y="-36029"/>
              <a:ext cx="2752725" cy="1543050"/>
            </a:xfrm>
            <a:prstGeom prst="rect">
              <a:avLst/>
            </a:prstGeom>
          </p:spPr>
        </p:pic>
      </p:grpSp>
      <p:sp>
        <p:nvSpPr>
          <p:cNvPr id="7" name="Sous-titre 2">
            <a:extLst>
              <a:ext uri="{FF2B5EF4-FFF2-40B4-BE49-F238E27FC236}">
                <a16:creationId xmlns:a16="http://schemas.microsoft.com/office/drawing/2014/main" id="{38BA5779-C20E-41DA-A4FC-64816C802C25}"/>
              </a:ext>
            </a:extLst>
          </p:cNvPr>
          <p:cNvSpPr txBox="1">
            <a:spLocks/>
          </p:cNvSpPr>
          <p:nvPr userDrawn="1"/>
        </p:nvSpPr>
        <p:spPr>
          <a:xfrm>
            <a:off x="1423914" y="3057236"/>
            <a:ext cx="9422913" cy="2956053"/>
          </a:xfrm>
          <a:prstGeom prst="roundRect">
            <a:avLst>
              <a:gd name="adj" fmla="val 30782"/>
            </a:avLst>
          </a:prstGeom>
          <a:solidFill>
            <a:schemeClr val="accent1">
              <a:lumMod val="20000"/>
              <a:lumOff val="80000"/>
            </a:schemeClr>
          </a:solidFill>
          <a:ln>
            <a:solidFill>
              <a:schemeClr val="tx2">
                <a:lumMod val="50000"/>
              </a:schemeClr>
            </a:solidFill>
          </a:ln>
        </p:spPr>
        <p:style>
          <a:lnRef idx="2">
            <a:schemeClr val="accent1"/>
          </a:lnRef>
          <a:fillRef idx="1">
            <a:schemeClr val="lt1"/>
          </a:fillRef>
          <a:effectRef idx="0">
            <a:schemeClr val="accent1"/>
          </a:effectRef>
          <a:fontRef idx="minor">
            <a:schemeClr val="dk1"/>
          </a:fontRef>
        </p:style>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dk1"/>
                </a:solidFill>
                <a:latin typeface="+mn-lt"/>
                <a:ea typeface="+mn-ea"/>
                <a:cs typeface="+mn-cs"/>
              </a:defRPr>
            </a:lvl9pPr>
          </a:lstStyle>
          <a:p>
            <a:pPr marL="0" indent="0" algn="ctr">
              <a:buNone/>
            </a:pPr>
            <a:endParaRPr lang="fr-FR" sz="2800" b="1" dirty="0" smtClean="0">
              <a:solidFill>
                <a:schemeClr val="accent1">
                  <a:lumMod val="50000"/>
                </a:schemeClr>
              </a:solidFill>
              <a:latin typeface="Aharoni" panose="02010803020104030203" pitchFamily="2" charset="-79"/>
              <a:cs typeface="Aharoni" panose="02010803020104030203" pitchFamily="2" charset="-79"/>
            </a:endParaRPr>
          </a:p>
          <a:p>
            <a:pPr marL="0" indent="0" algn="ctr">
              <a:buNone/>
            </a:pPr>
            <a:endParaRPr lang="fr-FR" sz="2800" b="1" baseline="0" dirty="0" smtClean="0">
              <a:solidFill>
                <a:schemeClr val="accent1">
                  <a:lumMod val="50000"/>
                </a:schemeClr>
              </a:solidFill>
              <a:latin typeface="Aharoni" panose="02010803020104030203" pitchFamily="2" charset="-79"/>
              <a:cs typeface="Aharoni" panose="02010803020104030203" pitchFamily="2" charset="-79"/>
            </a:endParaRPr>
          </a:p>
          <a:p>
            <a:pPr marL="0" indent="0" algn="ctr">
              <a:buNone/>
            </a:pPr>
            <a:endParaRPr lang="fr-FR" sz="2800" b="1" baseline="0" dirty="0" smtClean="0">
              <a:solidFill>
                <a:schemeClr val="accent1">
                  <a:lumMod val="50000"/>
                </a:schemeClr>
              </a:solidFill>
              <a:latin typeface="Aharoni" panose="02010803020104030203" pitchFamily="2" charset="-79"/>
              <a:cs typeface="Aharoni" panose="02010803020104030203" pitchFamily="2" charset="-79"/>
            </a:endParaRPr>
          </a:p>
          <a:p>
            <a:pPr marL="0" indent="0" algn="ctr">
              <a:buNone/>
            </a:pPr>
            <a:endParaRPr lang="fr-FR" sz="2800" b="1" baseline="0" dirty="0" smtClean="0">
              <a:solidFill>
                <a:schemeClr val="accent1">
                  <a:lumMod val="50000"/>
                </a:schemeClr>
              </a:solidFill>
              <a:latin typeface="Aharoni" panose="02010803020104030203" pitchFamily="2" charset="-79"/>
              <a:cs typeface="Aharoni" panose="02010803020104030203" pitchFamily="2" charset="-79"/>
            </a:endParaRPr>
          </a:p>
          <a:p>
            <a:pPr marL="0" indent="0" algn="ctr">
              <a:buNone/>
            </a:pPr>
            <a:endParaRPr lang="fr-FR" sz="400" b="1" baseline="0" dirty="0" smtClean="0">
              <a:solidFill>
                <a:schemeClr val="accent1">
                  <a:lumMod val="50000"/>
                </a:schemeClr>
              </a:solidFill>
              <a:latin typeface="Aharoni" panose="02010803020104030203" pitchFamily="2" charset="-79"/>
              <a:cs typeface="Aharoni" panose="02010803020104030203" pitchFamily="2" charset="-79"/>
            </a:endParaRPr>
          </a:p>
          <a:p>
            <a:pPr marL="0" indent="0" algn="ctr">
              <a:buNone/>
            </a:pPr>
            <a:r>
              <a:rPr lang="fr-FR" sz="1600" b="1" baseline="0" dirty="0" smtClean="0">
                <a:solidFill>
                  <a:schemeClr val="accent1">
                    <a:lumMod val="50000"/>
                  </a:schemeClr>
                </a:solidFill>
                <a:latin typeface="Aharoni" panose="02010803020104030203" pitchFamily="2" charset="-79"/>
                <a:cs typeface="Aharoni" panose="02010803020104030203" pitchFamily="2" charset="-79"/>
              </a:rPr>
              <a:t>Alger Mai 2024</a:t>
            </a:r>
            <a:endParaRPr lang="fr-FR" sz="900" b="1" dirty="0">
              <a:solidFill>
                <a:schemeClr val="accent1">
                  <a:lumMod val="50000"/>
                </a:schemeClr>
              </a:solidFill>
              <a:latin typeface="Aharoni" panose="02010803020104030203" pitchFamily="2" charset="-79"/>
              <a:cs typeface="Aharoni" panose="02010803020104030203" pitchFamily="2" charset="-79"/>
            </a:endParaRPr>
          </a:p>
        </p:txBody>
      </p:sp>
      <p:sp>
        <p:nvSpPr>
          <p:cNvPr id="8" name="Rectangle 7">
            <a:extLst>
              <a:ext uri="{FF2B5EF4-FFF2-40B4-BE49-F238E27FC236}">
                <a16:creationId xmlns:a16="http://schemas.microsoft.com/office/drawing/2014/main" id="{EEC21A6C-F316-BEEE-D4DE-096E798F2E64}"/>
              </a:ext>
            </a:extLst>
          </p:cNvPr>
          <p:cNvSpPr/>
          <p:nvPr userDrawn="1"/>
        </p:nvSpPr>
        <p:spPr>
          <a:xfrm>
            <a:off x="25401" y="1481696"/>
            <a:ext cx="12219940" cy="1261504"/>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600" b="1" dirty="0">
                <a:effectLst/>
                <a:latin typeface="Calibri" panose="020F0502020204030204" pitchFamily="34" charset="0"/>
                <a:ea typeface="Calibri" panose="020F0502020204030204" pitchFamily="34" charset="0"/>
                <a:cs typeface="Arial" panose="020B0604020202020204" pitchFamily="34" charset="0"/>
              </a:rPr>
              <a:t>برنامج دعم</a:t>
            </a:r>
            <a:r>
              <a:rPr lang="ar-DZ" sz="3600" b="1" dirty="0">
                <a:solidFill>
                  <a:srgbClr val="FFFFFF"/>
                </a:solidFill>
                <a:effectLst/>
                <a:latin typeface="Calibri" panose="020F0502020204030204" pitchFamily="34" charset="0"/>
                <a:ea typeface="Calibri" panose="020F0502020204030204" pitchFamily="34" charset="0"/>
                <a:cs typeface="Arial" panose="020B0604020202020204" pitchFamily="34" charset="0"/>
              </a:rPr>
              <a:t> </a:t>
            </a:r>
            <a:r>
              <a:rPr lang="ar-SA" sz="3600" b="1" dirty="0">
                <a:solidFill>
                  <a:srgbClr val="FFFFFF"/>
                </a:solidFill>
                <a:latin typeface="Arial" panose="020B0604020202020204" pitchFamily="34" charset="0"/>
                <a:cs typeface="Arial" panose="020B0604020202020204" pitchFamily="34" charset="0"/>
              </a:rPr>
              <a:t>جودة </a:t>
            </a:r>
            <a:r>
              <a:rPr lang="ar-DZ" sz="3600" b="1" dirty="0">
                <a:effectLst/>
                <a:latin typeface="Calibri" panose="020F0502020204030204" pitchFamily="34" charset="0"/>
                <a:ea typeface="Calibri" panose="020F0502020204030204" pitchFamily="34" charset="0"/>
                <a:cs typeface="Arial" panose="020B0604020202020204" pitchFamily="34" charset="0"/>
              </a:rPr>
              <a:t>التعليم</a:t>
            </a:r>
            <a:r>
              <a:rPr lang="ar-SA" sz="3600" b="1" dirty="0">
                <a:effectLst/>
                <a:latin typeface="Calibri" panose="020F0502020204030204" pitchFamily="34" charset="0"/>
                <a:ea typeface="Calibri" panose="020F0502020204030204" pitchFamily="34" charset="0"/>
                <a:cs typeface="Arial" panose="020B0604020202020204" pitchFamily="34" charset="0"/>
              </a:rPr>
              <a:t> في </a:t>
            </a:r>
            <a:r>
              <a:rPr lang="ar-DZ" sz="3600" b="1" dirty="0">
                <a:effectLst/>
                <a:latin typeface="Calibri" panose="020F0502020204030204" pitchFamily="34" charset="0"/>
                <a:ea typeface="Calibri" panose="020F0502020204030204" pitchFamily="34" charset="0"/>
                <a:cs typeface="Arial" panose="020B0604020202020204" pitchFamily="34" charset="0"/>
              </a:rPr>
              <a:t>الجزائر في سياق أهداف التنمية المستدامة</a:t>
            </a:r>
            <a:endParaRPr lang="fr-FR" sz="2400" b="1" i="1" kern="1200" cap="all" baseline="0" dirty="0">
              <a:solidFill>
                <a:srgbClr val="FFFFFF"/>
              </a:solidFill>
              <a:latin typeface="Calibri" panose="020F0502020204030204" pitchFamily="34" charset="0"/>
              <a:ea typeface="+mj-ea"/>
              <a:cs typeface="Arial" panose="020B0604020202020204" pitchFamily="34" charset="0"/>
            </a:endParaRPr>
          </a:p>
          <a:p>
            <a:pPr algn="ctr">
              <a:lnSpc>
                <a:spcPct val="100000"/>
              </a:lnSpc>
            </a:pPr>
            <a:r>
              <a:rPr lang="fr-FR" sz="2000" b="1" i="1" kern="1200" cap="all" baseline="0" dirty="0">
                <a:solidFill>
                  <a:srgbClr val="FFFFFF"/>
                </a:solidFill>
                <a:latin typeface="Calibri" panose="020F0502020204030204" pitchFamily="34" charset="0"/>
                <a:ea typeface="+mj-ea"/>
                <a:cs typeface="Arial" panose="020B0604020202020204" pitchFamily="34" charset="0"/>
              </a:rPr>
              <a:t>Programme d’appui à une éducation de qualité en Algérie</a:t>
            </a:r>
          </a:p>
          <a:p>
            <a:pPr algn="ctr">
              <a:lnSpc>
                <a:spcPct val="100000"/>
              </a:lnSpc>
            </a:pPr>
            <a:r>
              <a:rPr lang="fr-FR" sz="2000" b="1" i="1" kern="1200" cap="all" baseline="0" dirty="0">
                <a:solidFill>
                  <a:srgbClr val="FFFFFF"/>
                </a:solidFill>
                <a:latin typeface="Calibri" panose="020F0502020204030204" pitchFamily="34" charset="0"/>
                <a:ea typeface="+mj-ea"/>
                <a:cs typeface="Arial" panose="020B0604020202020204" pitchFamily="34" charset="0"/>
              </a:rPr>
              <a:t> dans le sillage des objectifs du développement durable</a:t>
            </a:r>
            <a:endParaRPr lang="en-US" sz="2000" b="1" i="1" kern="1200" cap="all" baseline="0" dirty="0">
              <a:solidFill>
                <a:srgbClr val="FFFFFF"/>
              </a:solidFill>
              <a:latin typeface="Calibri" panose="020F0502020204030204" pitchFamily="34" charset="0"/>
              <a:ea typeface="+mj-ea"/>
              <a:cs typeface="Arial" panose="020B0604020202020204" pitchFamily="34" charset="0"/>
            </a:endParaRPr>
          </a:p>
        </p:txBody>
      </p:sp>
      <p:pic>
        <p:nvPicPr>
          <p:cNvPr id="9" name="Image 1">
            <a:extLst>
              <a:ext uri="{FF2B5EF4-FFF2-40B4-BE49-F238E27FC236}">
                <a16:creationId xmlns:a16="http://schemas.microsoft.com/office/drawing/2014/main" id="{BB86352C-9243-F1BA-E172-F185E87879BB}"/>
              </a:ext>
            </a:extLst>
          </p:cNvPr>
          <p:cNvPicPr>
            <a:picLocks noChangeAspect="1"/>
          </p:cNvPicPr>
          <p:nvPr userDrawn="1"/>
        </p:nvPicPr>
        <p:blipFill>
          <a:blip r:embed="rId5"/>
          <a:stretch>
            <a:fillRect/>
          </a:stretch>
        </p:blipFill>
        <p:spPr>
          <a:xfrm>
            <a:off x="22737" y="6015845"/>
            <a:ext cx="1304003" cy="850917"/>
          </a:xfrm>
          <a:prstGeom prst="rect">
            <a:avLst/>
          </a:prstGeom>
        </p:spPr>
      </p:pic>
      <p:pic>
        <p:nvPicPr>
          <p:cNvPr id="10" name="Image 3">
            <a:extLst>
              <a:ext uri="{FF2B5EF4-FFF2-40B4-BE49-F238E27FC236}">
                <a16:creationId xmlns:a16="http://schemas.microsoft.com/office/drawing/2014/main" id="{81D02D99-C831-B538-BCA8-B81DD036EFF8}"/>
              </a:ext>
            </a:extLst>
          </p:cNvPr>
          <p:cNvPicPr>
            <a:picLocks noChangeAspect="1"/>
          </p:cNvPicPr>
          <p:nvPr userDrawn="1"/>
        </p:nvPicPr>
        <p:blipFill>
          <a:blip r:embed="rId6"/>
          <a:stretch>
            <a:fillRect/>
          </a:stretch>
        </p:blipFill>
        <p:spPr>
          <a:xfrm>
            <a:off x="10707329" y="6081028"/>
            <a:ext cx="1461934" cy="776972"/>
          </a:xfrm>
          <a:prstGeom prst="rect">
            <a:avLst/>
          </a:prstGeom>
        </p:spPr>
      </p:pic>
      <p:pic>
        <p:nvPicPr>
          <p:cNvPr id="11" name="Image 8">
            <a:extLst>
              <a:ext uri="{FF2B5EF4-FFF2-40B4-BE49-F238E27FC236}">
                <a16:creationId xmlns:a16="http://schemas.microsoft.com/office/drawing/2014/main" id="{A4F4BA04-4F03-2CE3-4706-1D78ABBBA219}"/>
              </a:ext>
            </a:extLst>
          </p:cNvPr>
          <p:cNvPicPr>
            <a:picLocks noChangeAspect="1"/>
          </p:cNvPicPr>
          <p:nvPr userDrawn="1"/>
        </p:nvPicPr>
        <p:blipFill>
          <a:blip r:embed="rId7" cstate="hqprint">
            <a:extLst>
              <a:ext uri="{28A0092B-C50C-407E-A947-70E740481C1C}">
                <a14:useLocalDpi xmlns:a14="http://schemas.microsoft.com/office/drawing/2010/main" val="0"/>
              </a:ext>
            </a:extLst>
          </a:blip>
          <a:srcRect/>
          <a:stretch/>
        </p:blipFill>
        <p:spPr>
          <a:xfrm>
            <a:off x="5629857" y="6372638"/>
            <a:ext cx="1606504" cy="438735"/>
          </a:xfrm>
          <a:prstGeom prst="rect">
            <a:avLst/>
          </a:prstGeom>
        </p:spPr>
      </p:pic>
    </p:spTree>
    <p:extLst>
      <p:ext uri="{BB962C8B-B14F-4D97-AF65-F5344CB8AC3E}">
        <p14:creationId xmlns:p14="http://schemas.microsoft.com/office/powerpoint/2010/main" val="17727382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Second-Slids">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B2A20663-21E6-4D90-32D7-BFFB5033EFDF}"/>
              </a:ext>
            </a:extLst>
          </p:cNvPr>
          <p:cNvPicPr>
            <a:picLocks noChangeAspect="1"/>
          </p:cNvPicPr>
          <p:nvPr userDrawn="1"/>
        </p:nvPicPr>
        <p:blipFill>
          <a:blip r:embed="rId2"/>
          <a:stretch>
            <a:fillRect/>
          </a:stretch>
        </p:blipFill>
        <p:spPr>
          <a:xfrm>
            <a:off x="0" y="5998173"/>
            <a:ext cx="1304003" cy="850917"/>
          </a:xfrm>
          <a:prstGeom prst="rect">
            <a:avLst/>
          </a:prstGeom>
        </p:spPr>
      </p:pic>
      <p:pic>
        <p:nvPicPr>
          <p:cNvPr id="7" name="Image 6">
            <a:extLst>
              <a:ext uri="{FF2B5EF4-FFF2-40B4-BE49-F238E27FC236}">
                <a16:creationId xmlns:a16="http://schemas.microsoft.com/office/drawing/2014/main" id="{44577D62-D77A-2FB4-1476-DC87E0ED260A}"/>
              </a:ext>
            </a:extLst>
          </p:cNvPr>
          <p:cNvPicPr>
            <a:picLocks noChangeAspect="1"/>
          </p:cNvPicPr>
          <p:nvPr userDrawn="1"/>
        </p:nvPicPr>
        <p:blipFill>
          <a:blip r:embed="rId3"/>
          <a:stretch>
            <a:fillRect/>
          </a:stretch>
        </p:blipFill>
        <p:spPr>
          <a:xfrm>
            <a:off x="10707329" y="6081028"/>
            <a:ext cx="1461934" cy="776972"/>
          </a:xfrm>
          <a:prstGeom prst="rect">
            <a:avLst/>
          </a:prstGeom>
        </p:spPr>
      </p:pic>
      <p:pic>
        <p:nvPicPr>
          <p:cNvPr id="8" name="Image 8">
            <a:extLst>
              <a:ext uri="{FF2B5EF4-FFF2-40B4-BE49-F238E27FC236}">
                <a16:creationId xmlns:a16="http://schemas.microsoft.com/office/drawing/2014/main" id="{FF35C989-5CEB-2873-D209-5E2843092F61}"/>
              </a:ext>
            </a:extLst>
          </p:cNvPr>
          <p:cNvPicPr>
            <a:picLocks noChangeAspect="1"/>
          </p:cNvPicPr>
          <p:nvPr userDrawn="1"/>
        </p:nvPicPr>
        <p:blipFill>
          <a:blip r:embed="rId4" cstate="hqprint">
            <a:extLst>
              <a:ext uri="{28A0092B-C50C-407E-A947-70E740481C1C}">
                <a14:useLocalDpi xmlns:a14="http://schemas.microsoft.com/office/drawing/2010/main" val="0"/>
              </a:ext>
            </a:extLst>
          </a:blip>
          <a:srcRect/>
          <a:stretch/>
        </p:blipFill>
        <p:spPr>
          <a:xfrm>
            <a:off x="5629857" y="6372638"/>
            <a:ext cx="1606504" cy="438735"/>
          </a:xfrm>
          <a:prstGeom prst="rect">
            <a:avLst/>
          </a:prstGeom>
        </p:spPr>
      </p:pic>
      <p:sp>
        <p:nvSpPr>
          <p:cNvPr id="6" name="Rectangle 5">
            <a:extLst>
              <a:ext uri="{FF2B5EF4-FFF2-40B4-BE49-F238E27FC236}">
                <a16:creationId xmlns:a16="http://schemas.microsoft.com/office/drawing/2014/main" id="{35E33BB1-6463-7A56-EFBF-D6BA7C5FDC4B}"/>
              </a:ext>
            </a:extLst>
          </p:cNvPr>
          <p:cNvSpPr/>
          <p:nvPr userDrawn="1"/>
        </p:nvSpPr>
        <p:spPr>
          <a:xfrm>
            <a:off x="5523" y="50460"/>
            <a:ext cx="12186477" cy="808522"/>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a:effectLst/>
                <a:latin typeface="Calibri" panose="020F0502020204030204" pitchFamily="34" charset="0"/>
                <a:ea typeface="Calibri" panose="020F0502020204030204" pitchFamily="34" charset="0"/>
                <a:cs typeface="Arial" panose="020B0604020202020204" pitchFamily="34" charset="0"/>
              </a:rPr>
              <a:t>برنامج دعم</a:t>
            </a:r>
            <a:r>
              <a:rPr lang="ar-DZ" sz="2800" b="1" dirty="0">
                <a:solidFill>
                  <a:srgbClr val="FFFFFF"/>
                </a:solidFill>
                <a:effectLst/>
                <a:latin typeface="Calibri" panose="020F0502020204030204" pitchFamily="34" charset="0"/>
                <a:ea typeface="Calibri" panose="020F0502020204030204" pitchFamily="34" charset="0"/>
                <a:cs typeface="Arial" panose="020B0604020202020204" pitchFamily="34" charset="0"/>
              </a:rPr>
              <a:t> </a:t>
            </a:r>
            <a:r>
              <a:rPr lang="ar-SA" sz="2800" b="1" dirty="0">
                <a:solidFill>
                  <a:srgbClr val="FFFFFF"/>
                </a:solidFill>
                <a:latin typeface="Arial" panose="020B0604020202020204" pitchFamily="34" charset="0"/>
                <a:cs typeface="Arial" panose="020B0604020202020204" pitchFamily="34" charset="0"/>
              </a:rPr>
              <a:t>جودة </a:t>
            </a:r>
            <a:r>
              <a:rPr lang="ar-DZ" sz="2800" b="1" dirty="0">
                <a:effectLst/>
                <a:latin typeface="Calibri" panose="020F0502020204030204" pitchFamily="34" charset="0"/>
                <a:ea typeface="Calibri" panose="020F0502020204030204" pitchFamily="34" charset="0"/>
                <a:cs typeface="Arial" panose="020B0604020202020204" pitchFamily="34" charset="0"/>
              </a:rPr>
              <a:t>التعليم</a:t>
            </a:r>
            <a:r>
              <a:rPr lang="ar-SA" sz="2800" b="1" dirty="0">
                <a:effectLst/>
                <a:latin typeface="Calibri" panose="020F0502020204030204" pitchFamily="34" charset="0"/>
                <a:ea typeface="Calibri" panose="020F0502020204030204" pitchFamily="34" charset="0"/>
                <a:cs typeface="Arial" panose="020B0604020202020204" pitchFamily="34" charset="0"/>
              </a:rPr>
              <a:t> في </a:t>
            </a:r>
            <a:r>
              <a:rPr lang="ar-DZ" sz="2800" b="1" dirty="0">
                <a:effectLst/>
                <a:latin typeface="Calibri" panose="020F0502020204030204" pitchFamily="34" charset="0"/>
                <a:ea typeface="Calibri" panose="020F0502020204030204" pitchFamily="34" charset="0"/>
                <a:cs typeface="Arial" panose="020B0604020202020204" pitchFamily="34" charset="0"/>
              </a:rPr>
              <a:t>الجزائر في سياق أهداف التنمية المستدامة</a:t>
            </a:r>
            <a:endParaRPr lang="fr-FR" b="1" i="1" kern="1200" cap="all" baseline="0" dirty="0">
              <a:solidFill>
                <a:srgbClr val="FFFFFF"/>
              </a:solidFill>
              <a:latin typeface="Calibri" panose="020F0502020204030204" pitchFamily="34" charset="0"/>
              <a:ea typeface="+mj-ea"/>
              <a:cs typeface="Arial" panose="020B0604020202020204" pitchFamily="34" charset="0"/>
            </a:endParaRPr>
          </a:p>
          <a:p>
            <a:pPr algn="ctr">
              <a:lnSpc>
                <a:spcPct val="100000"/>
              </a:lnSpc>
            </a:pPr>
            <a:r>
              <a:rPr lang="fr-FR" sz="1700" b="1" i="1" kern="1200" cap="all" baseline="0" dirty="0">
                <a:solidFill>
                  <a:srgbClr val="FFFFFF"/>
                </a:solidFill>
                <a:latin typeface="Calibri" panose="020F0502020204030204" pitchFamily="34" charset="0"/>
                <a:ea typeface="+mj-ea"/>
                <a:cs typeface="Arial" panose="020B0604020202020204" pitchFamily="34" charset="0"/>
              </a:rPr>
              <a:t>Programme d’appui à une éducation de qualité en Algérie  dans le sillage des objectifs du développement durable</a:t>
            </a:r>
            <a:endParaRPr lang="en-US" sz="1700" b="1" i="1" kern="1200" cap="all" baseline="0" dirty="0">
              <a:solidFill>
                <a:srgbClr val="FFFFFF"/>
              </a:solidFill>
              <a:latin typeface="Calibri" panose="020F0502020204030204" pitchFamily="34" charset="0"/>
              <a:ea typeface="+mj-ea"/>
              <a:cs typeface="Arial" panose="020B0604020202020204" pitchFamily="34" charset="0"/>
            </a:endParaRPr>
          </a:p>
        </p:txBody>
      </p:sp>
      <p:sp>
        <p:nvSpPr>
          <p:cNvPr id="3" name="Title 2"/>
          <p:cNvSpPr>
            <a:spLocks noGrp="1"/>
          </p:cNvSpPr>
          <p:nvPr>
            <p:ph type="title"/>
          </p:nvPr>
        </p:nvSpPr>
        <p:spPr>
          <a:xfrm>
            <a:off x="-1" y="858983"/>
            <a:ext cx="12192001" cy="471054"/>
          </a:xfrm>
          <a:prstGeom prst="rect">
            <a:avLst/>
          </a:prstGeom>
          <a:solidFill>
            <a:schemeClr val="accent1">
              <a:lumMod val="40000"/>
              <a:lumOff val="60000"/>
            </a:schemeClr>
          </a:solidFill>
          <a:ln>
            <a:solidFill>
              <a:schemeClr val="tx2">
                <a:lumMod val="60000"/>
                <a:lumOff val="40000"/>
              </a:schemeClr>
            </a:solidFill>
          </a:ln>
        </p:spPr>
        <p:txBody>
          <a:bodyPr>
            <a:noAutofit/>
          </a:bodyPr>
          <a:lstStyle>
            <a:lvl1pPr>
              <a:defRPr sz="3600" b="1" cap="small" baseline="0">
                <a:solidFill>
                  <a:schemeClr val="tx2">
                    <a:lumMod val="50000"/>
                  </a:schemeClr>
                </a:solidFill>
              </a:defRPr>
            </a:lvl1pPr>
          </a:lstStyle>
          <a:p>
            <a:r>
              <a:rPr lang="en-US" dirty="0" smtClean="0"/>
              <a:t>Click to edit Master title style</a:t>
            </a:r>
            <a:endParaRPr lang="en-US" dirty="0"/>
          </a:p>
        </p:txBody>
      </p:sp>
      <p:sp>
        <p:nvSpPr>
          <p:cNvPr id="9" name="Slide Number Placeholder 5"/>
          <p:cNvSpPr>
            <a:spLocks noGrp="1"/>
          </p:cNvSpPr>
          <p:nvPr>
            <p:ph type="sldNum" sz="quarter" idx="4"/>
          </p:nvPr>
        </p:nvSpPr>
        <p:spPr>
          <a:xfrm>
            <a:off x="9426063" y="911947"/>
            <a:ext cx="2743200" cy="365125"/>
          </a:xfrm>
          <a:prstGeom prst="rect">
            <a:avLst/>
          </a:prstGeom>
          <a:ln>
            <a:noFill/>
          </a:ln>
        </p:spPr>
        <p:txBody>
          <a:bodyPr vert="horz" lIns="91440" tIns="45720" rIns="91440" bIns="45720" rtlCol="0" anchor="ctr"/>
          <a:lstStyle>
            <a:lvl1pPr algn="r">
              <a:defRPr sz="1200" b="1">
                <a:solidFill>
                  <a:schemeClr val="accent5">
                    <a:lumMod val="50000"/>
                  </a:schemeClr>
                </a:solidFill>
              </a:defRPr>
            </a:lvl1pPr>
          </a:lstStyle>
          <a:p>
            <a:fld id="{CBFC0048-4C2F-49A0-9176-AED2AAA593FD}" type="slidenum">
              <a:rPr lang="en-US" smtClean="0"/>
              <a:pPr/>
              <a:t>‹#›</a:t>
            </a:fld>
            <a:r>
              <a:rPr lang="en-US" dirty="0" smtClean="0"/>
              <a:t>/15</a:t>
            </a:r>
          </a:p>
        </p:txBody>
      </p:sp>
    </p:spTree>
    <p:extLst>
      <p:ext uri="{BB962C8B-B14F-4D97-AF65-F5344CB8AC3E}">
        <p14:creationId xmlns:p14="http://schemas.microsoft.com/office/powerpoint/2010/main" val="22028311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1_Fort-Tech-Session_Introductive">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BB86352C-9243-F1BA-E172-F185E87879BB}"/>
              </a:ext>
            </a:extLst>
          </p:cNvPr>
          <p:cNvPicPr>
            <a:picLocks noChangeAspect="1"/>
          </p:cNvPicPr>
          <p:nvPr userDrawn="1"/>
        </p:nvPicPr>
        <p:blipFill>
          <a:blip r:embed="rId2"/>
          <a:stretch>
            <a:fillRect/>
          </a:stretch>
        </p:blipFill>
        <p:spPr>
          <a:xfrm>
            <a:off x="22737" y="6093622"/>
            <a:ext cx="1304003" cy="850917"/>
          </a:xfrm>
          <a:prstGeom prst="rect">
            <a:avLst/>
          </a:prstGeom>
        </p:spPr>
      </p:pic>
      <p:pic>
        <p:nvPicPr>
          <p:cNvPr id="4" name="Image 3">
            <a:extLst>
              <a:ext uri="{FF2B5EF4-FFF2-40B4-BE49-F238E27FC236}">
                <a16:creationId xmlns:a16="http://schemas.microsoft.com/office/drawing/2014/main" id="{81D02D99-C831-B538-BCA8-B81DD036EFF8}"/>
              </a:ext>
            </a:extLst>
          </p:cNvPr>
          <p:cNvPicPr>
            <a:picLocks noChangeAspect="1"/>
          </p:cNvPicPr>
          <p:nvPr userDrawn="1"/>
        </p:nvPicPr>
        <p:blipFill>
          <a:blip r:embed="rId3"/>
          <a:stretch>
            <a:fillRect/>
          </a:stretch>
        </p:blipFill>
        <p:spPr>
          <a:xfrm>
            <a:off x="10707329" y="6081028"/>
            <a:ext cx="1461934" cy="776972"/>
          </a:xfrm>
          <a:prstGeom prst="rect">
            <a:avLst/>
          </a:prstGeom>
        </p:spPr>
      </p:pic>
      <p:pic>
        <p:nvPicPr>
          <p:cNvPr id="5" name="Image 8">
            <a:extLst>
              <a:ext uri="{FF2B5EF4-FFF2-40B4-BE49-F238E27FC236}">
                <a16:creationId xmlns:a16="http://schemas.microsoft.com/office/drawing/2014/main" id="{A4F4BA04-4F03-2CE3-4706-1D78ABBBA219}"/>
              </a:ext>
            </a:extLst>
          </p:cNvPr>
          <p:cNvPicPr>
            <a:picLocks noChangeAspect="1"/>
          </p:cNvPicPr>
          <p:nvPr userDrawn="1"/>
        </p:nvPicPr>
        <p:blipFill>
          <a:blip r:embed="rId4" cstate="hqprint">
            <a:extLst>
              <a:ext uri="{28A0092B-C50C-407E-A947-70E740481C1C}">
                <a14:useLocalDpi xmlns:a14="http://schemas.microsoft.com/office/drawing/2010/main" val="0"/>
              </a:ext>
            </a:extLst>
          </a:blip>
          <a:srcRect/>
          <a:stretch/>
        </p:blipFill>
        <p:spPr>
          <a:xfrm>
            <a:off x="5629857" y="6372638"/>
            <a:ext cx="1606504" cy="438735"/>
          </a:xfrm>
          <a:prstGeom prst="rect">
            <a:avLst/>
          </a:prstGeom>
        </p:spPr>
      </p:pic>
    </p:spTree>
    <p:extLst>
      <p:ext uri="{BB962C8B-B14F-4D97-AF65-F5344CB8AC3E}">
        <p14:creationId xmlns:p14="http://schemas.microsoft.com/office/powerpoint/2010/main" val="22615688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grpSp>
        <p:nvGrpSpPr>
          <p:cNvPr id="7" name="Group 6"/>
          <p:cNvGrpSpPr/>
          <p:nvPr userDrawn="1"/>
        </p:nvGrpSpPr>
        <p:grpSpPr>
          <a:xfrm>
            <a:off x="604607" y="6139543"/>
            <a:ext cx="10702490" cy="405979"/>
            <a:chOff x="604607" y="6139543"/>
            <a:chExt cx="10702490" cy="405979"/>
          </a:xfrm>
        </p:grpSpPr>
        <p:cxnSp>
          <p:nvCxnSpPr>
            <p:cNvPr id="8" name="Straight Connector 7">
              <a:extLst>
                <a:ext uri="{FF2B5EF4-FFF2-40B4-BE49-F238E27FC236}">
                  <a16:creationId xmlns:a16="http://schemas.microsoft.com/office/drawing/2014/main" id="{5A31D2FA-D94C-784A-EBF4-50D3DDAE66A6}"/>
                </a:ext>
              </a:extLst>
            </p:cNvPr>
            <p:cNvCxnSpPr>
              <a:cxnSpLocks/>
            </p:cNvCxnSpPr>
            <p:nvPr/>
          </p:nvCxnSpPr>
          <p:spPr>
            <a:xfrm>
              <a:off x="604607" y="6139543"/>
              <a:ext cx="1070249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6C23E1F6-5A29-C1D3-EE99-211DC9E1C78F}"/>
                </a:ext>
              </a:extLst>
            </p:cNvPr>
            <p:cNvSpPr txBox="1"/>
            <p:nvPr/>
          </p:nvSpPr>
          <p:spPr>
            <a:xfrm>
              <a:off x="1235876" y="6255399"/>
              <a:ext cx="1670987" cy="276999"/>
            </a:xfrm>
            <a:prstGeom prst="rect">
              <a:avLst/>
            </a:prstGeom>
            <a:noFill/>
          </p:spPr>
          <p:txBody>
            <a:bodyPr wrap="square" rtlCol="0">
              <a:spAutoFit/>
            </a:bodyPr>
            <a:lstStyle/>
            <a:p>
              <a:r>
                <a:rPr lang="en-US" sz="1200" dirty="0">
                  <a:solidFill>
                    <a:srgbClr val="0077D4"/>
                  </a:solidFill>
                  <a:latin typeface="+mj-lt"/>
                </a:rPr>
                <a:t>rabat@unesco.org</a:t>
              </a:r>
            </a:p>
          </p:txBody>
        </p:sp>
        <p:pic>
          <p:nvPicPr>
            <p:cNvPr id="10" name="Picture 9">
              <a:extLst>
                <a:ext uri="{FF2B5EF4-FFF2-40B4-BE49-F238E27FC236}">
                  <a16:creationId xmlns:a16="http://schemas.microsoft.com/office/drawing/2014/main" id="{954276A3-962F-33CD-C250-01313DDF16D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56399" y="6271874"/>
              <a:ext cx="262993" cy="249419"/>
            </a:xfrm>
            <a:prstGeom prst="rect">
              <a:avLst/>
            </a:prstGeom>
          </p:spPr>
        </p:pic>
        <p:pic>
          <p:nvPicPr>
            <p:cNvPr id="11" name="Picture 10">
              <a:extLst>
                <a:ext uri="{FF2B5EF4-FFF2-40B4-BE49-F238E27FC236}">
                  <a16:creationId xmlns:a16="http://schemas.microsoft.com/office/drawing/2014/main" id="{FE7C89DA-937E-155E-B676-01FBFD54CDC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098486" y="6272529"/>
              <a:ext cx="287849" cy="272993"/>
            </a:xfrm>
            <a:prstGeom prst="rect">
              <a:avLst/>
            </a:prstGeom>
          </p:spPr>
        </p:pic>
        <p:pic>
          <p:nvPicPr>
            <p:cNvPr id="12" name="Picture 11">
              <a:extLst>
                <a:ext uri="{FF2B5EF4-FFF2-40B4-BE49-F238E27FC236}">
                  <a16:creationId xmlns:a16="http://schemas.microsoft.com/office/drawing/2014/main" id="{3B71CDC0-3EF0-3835-0B99-DE9DEBC76E27}"/>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408599" y="6253975"/>
              <a:ext cx="273213" cy="259111"/>
            </a:xfrm>
            <a:prstGeom prst="rect">
              <a:avLst/>
            </a:prstGeom>
          </p:spPr>
        </p:pic>
        <p:sp>
          <p:nvSpPr>
            <p:cNvPr id="13" name="TextBox 12">
              <a:extLst>
                <a:ext uri="{FF2B5EF4-FFF2-40B4-BE49-F238E27FC236}">
                  <a16:creationId xmlns:a16="http://schemas.microsoft.com/office/drawing/2014/main" id="{3D6FADF6-E04E-7965-1C9F-3F5456920961}"/>
                </a:ext>
              </a:extLst>
            </p:cNvPr>
            <p:cNvSpPr txBox="1"/>
            <p:nvPr/>
          </p:nvSpPr>
          <p:spPr>
            <a:xfrm>
              <a:off x="3386641" y="6256076"/>
              <a:ext cx="2927084" cy="276999"/>
            </a:xfrm>
            <a:prstGeom prst="rect">
              <a:avLst/>
            </a:prstGeom>
            <a:noFill/>
          </p:spPr>
          <p:txBody>
            <a:bodyPr wrap="square" rtlCol="0">
              <a:spAutoFit/>
            </a:bodyPr>
            <a:lstStyle/>
            <a:p>
              <a:r>
                <a:rPr lang="en-US" sz="1200" dirty="0">
                  <a:solidFill>
                    <a:srgbClr val="0077D4"/>
                  </a:solidFill>
                  <a:latin typeface="+mj-lt"/>
                </a:rPr>
                <a:t>https://www.unesco.org/fr/fieldoffice/rabat</a:t>
              </a:r>
            </a:p>
          </p:txBody>
        </p:sp>
        <p:sp>
          <p:nvSpPr>
            <p:cNvPr id="14" name="TextBox 13">
              <a:extLst>
                <a:ext uri="{FF2B5EF4-FFF2-40B4-BE49-F238E27FC236}">
                  <a16:creationId xmlns:a16="http://schemas.microsoft.com/office/drawing/2014/main" id="{7C04F2CD-3E0E-52AD-19F5-6E9404E0D963}"/>
                </a:ext>
              </a:extLst>
            </p:cNvPr>
            <p:cNvSpPr txBox="1"/>
            <p:nvPr/>
          </p:nvSpPr>
          <p:spPr>
            <a:xfrm>
              <a:off x="7116198" y="6260495"/>
              <a:ext cx="1392076" cy="276999"/>
            </a:xfrm>
            <a:prstGeom prst="rect">
              <a:avLst/>
            </a:prstGeom>
            <a:noFill/>
          </p:spPr>
          <p:txBody>
            <a:bodyPr wrap="square" rtlCol="0">
              <a:spAutoFit/>
            </a:bodyPr>
            <a:lstStyle/>
            <a:p>
              <a:r>
                <a:rPr lang="en-US" sz="1200" dirty="0">
                  <a:solidFill>
                    <a:srgbClr val="0077D4"/>
                  </a:solidFill>
                  <a:latin typeface="+mj-lt"/>
                </a:rPr>
                <a:t>unesco_maghreb</a:t>
              </a:r>
            </a:p>
          </p:txBody>
        </p:sp>
        <p:pic>
          <p:nvPicPr>
            <p:cNvPr id="15" name="Picture 14">
              <a:extLst>
                <a:ext uri="{FF2B5EF4-FFF2-40B4-BE49-F238E27FC236}">
                  <a16:creationId xmlns:a16="http://schemas.microsoft.com/office/drawing/2014/main" id="{AEA954F1-C37B-081A-01DC-CFFFBDAFAC2C}"/>
                </a:ext>
              </a:extLst>
            </p:cNvPr>
            <p:cNvPicPr>
              <a:picLocks noChangeAspect="1"/>
            </p:cNvPicPr>
            <p:nvPr/>
          </p:nvPicPr>
          <p:blipFill>
            <a:blip r:embed="rId5"/>
            <a:stretch>
              <a:fillRect/>
            </a:stretch>
          </p:blipFill>
          <p:spPr>
            <a:xfrm>
              <a:off x="6858474" y="6249282"/>
              <a:ext cx="308321" cy="284650"/>
            </a:xfrm>
            <a:prstGeom prst="rect">
              <a:avLst/>
            </a:prstGeom>
          </p:spPr>
        </p:pic>
      </p:grpSp>
      <p:sp>
        <p:nvSpPr>
          <p:cNvPr id="17" name="TextBox 8">
            <a:extLst>
              <a:ext uri="{FF2B5EF4-FFF2-40B4-BE49-F238E27FC236}">
                <a16:creationId xmlns:a16="http://schemas.microsoft.com/office/drawing/2014/main" id="{CF9D9EE0-093F-5239-4E25-E7173F42CC34}"/>
              </a:ext>
            </a:extLst>
          </p:cNvPr>
          <p:cNvSpPr txBox="1"/>
          <p:nvPr userDrawn="1"/>
        </p:nvSpPr>
        <p:spPr>
          <a:xfrm>
            <a:off x="265481" y="3363446"/>
            <a:ext cx="11238500" cy="861774"/>
          </a:xfrm>
          <a:prstGeom prst="rect">
            <a:avLst/>
          </a:prstGeom>
          <a:noFill/>
          <a:ln w="38100" cmpd="sng">
            <a:noFill/>
          </a:ln>
        </p:spPr>
        <p:txBody>
          <a:bodyPr wrap="square" rtlCol="0">
            <a:spAutoFit/>
          </a:bodyPr>
          <a:lstStyle/>
          <a:p>
            <a:pPr algn="ctr">
              <a:buClr>
                <a:schemeClr val="tx1">
                  <a:lumMod val="75000"/>
                  <a:lumOff val="25000"/>
                </a:schemeClr>
              </a:buClr>
              <a:buSzPct val="97000"/>
            </a:pPr>
            <a:r>
              <a:rPr lang="en-US" sz="5000" b="1" dirty="0" smtClean="0">
                <a:solidFill>
                  <a:schemeClr val="bg1"/>
                </a:solidFill>
              </a:rPr>
              <a:t>MERCI</a:t>
            </a:r>
            <a:endParaRPr lang="en-US" sz="5000" b="1" dirty="0">
              <a:solidFill>
                <a:schemeClr val="bg1"/>
              </a:solidFill>
            </a:endParaRPr>
          </a:p>
        </p:txBody>
      </p:sp>
      <p:pic>
        <p:nvPicPr>
          <p:cNvPr id="18" name="Image 17" descr="888.tif"/>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36601" y="78666"/>
            <a:ext cx="11575108" cy="2140843"/>
          </a:xfrm>
          <a:prstGeom prst="rect">
            <a:avLst/>
          </a:prstGeom>
        </p:spPr>
      </p:pic>
      <p:sp>
        <p:nvSpPr>
          <p:cNvPr id="20" name="TextBox 8">
            <a:extLst>
              <a:ext uri="{FF2B5EF4-FFF2-40B4-BE49-F238E27FC236}">
                <a16:creationId xmlns:a16="http://schemas.microsoft.com/office/drawing/2014/main" id="{CF9D9EE0-093F-5239-4E25-E7173F42CC34}"/>
              </a:ext>
            </a:extLst>
          </p:cNvPr>
          <p:cNvSpPr txBox="1"/>
          <p:nvPr userDrawn="1"/>
        </p:nvSpPr>
        <p:spPr>
          <a:xfrm>
            <a:off x="285801" y="3363446"/>
            <a:ext cx="11238500" cy="861774"/>
          </a:xfrm>
          <a:prstGeom prst="rect">
            <a:avLst/>
          </a:prstGeom>
          <a:noFill/>
          <a:ln w="38100" cmpd="sng">
            <a:noFill/>
          </a:ln>
        </p:spPr>
        <p:txBody>
          <a:bodyPr wrap="square" rtlCol="0">
            <a:spAutoFit/>
          </a:bodyPr>
          <a:lstStyle/>
          <a:p>
            <a:pPr algn="ctr">
              <a:buClr>
                <a:schemeClr val="tx1">
                  <a:lumMod val="75000"/>
                  <a:lumOff val="25000"/>
                </a:schemeClr>
              </a:buClr>
              <a:buSzPct val="97000"/>
            </a:pPr>
            <a:r>
              <a:rPr lang="en-US" sz="5000" b="1" dirty="0" smtClean="0">
                <a:solidFill>
                  <a:schemeClr val="bg1"/>
                </a:solidFill>
              </a:rPr>
              <a:t>MERCI</a:t>
            </a:r>
            <a:endParaRPr lang="en-US" sz="5000" b="1" dirty="0">
              <a:solidFill>
                <a:schemeClr val="bg1"/>
              </a:solidFill>
            </a:endParaRPr>
          </a:p>
        </p:txBody>
      </p:sp>
      <p:sp>
        <p:nvSpPr>
          <p:cNvPr id="22" name="TextBox 8">
            <a:extLst>
              <a:ext uri="{FF2B5EF4-FFF2-40B4-BE49-F238E27FC236}">
                <a16:creationId xmlns:a16="http://schemas.microsoft.com/office/drawing/2014/main" id="{CF9D9EE0-093F-5239-4E25-E7173F42CC34}"/>
              </a:ext>
            </a:extLst>
          </p:cNvPr>
          <p:cNvSpPr txBox="1"/>
          <p:nvPr userDrawn="1"/>
        </p:nvSpPr>
        <p:spPr>
          <a:xfrm>
            <a:off x="438201" y="3515846"/>
            <a:ext cx="11238500" cy="861774"/>
          </a:xfrm>
          <a:prstGeom prst="rect">
            <a:avLst/>
          </a:prstGeom>
          <a:noFill/>
          <a:ln w="38100" cmpd="sng">
            <a:noFill/>
          </a:ln>
        </p:spPr>
        <p:txBody>
          <a:bodyPr wrap="square" rtlCol="0">
            <a:spAutoFit/>
          </a:bodyPr>
          <a:lstStyle/>
          <a:p>
            <a:pPr algn="ctr">
              <a:buClr>
                <a:schemeClr val="tx1">
                  <a:lumMod val="75000"/>
                  <a:lumOff val="25000"/>
                </a:schemeClr>
              </a:buClr>
              <a:buSzPct val="97000"/>
            </a:pPr>
            <a:r>
              <a:rPr lang="en-US" sz="5000" b="1" dirty="0" smtClean="0">
                <a:solidFill>
                  <a:schemeClr val="bg1"/>
                </a:solidFill>
              </a:rPr>
              <a:t>MERCI</a:t>
            </a:r>
            <a:endParaRPr lang="en-US" sz="5000" b="1" dirty="0">
              <a:solidFill>
                <a:schemeClr val="bg1"/>
              </a:solidFill>
            </a:endParaRPr>
          </a:p>
        </p:txBody>
      </p:sp>
      <p:sp>
        <p:nvSpPr>
          <p:cNvPr id="23" name="Rectangle 22">
            <a:extLst>
              <a:ext uri="{FF2B5EF4-FFF2-40B4-BE49-F238E27FC236}">
                <a16:creationId xmlns:a16="http://schemas.microsoft.com/office/drawing/2014/main" id="{CB1ED183-0B9D-509D-3701-9BAC2CD7F391}"/>
              </a:ext>
            </a:extLst>
          </p:cNvPr>
          <p:cNvSpPr/>
          <p:nvPr userDrawn="1"/>
        </p:nvSpPr>
        <p:spPr>
          <a:xfrm>
            <a:off x="-1" y="3115188"/>
            <a:ext cx="12192001" cy="1479729"/>
          </a:xfrm>
          <a:prstGeom prst="rect">
            <a:avLst/>
          </a:prstGeom>
          <a:solidFill>
            <a:srgbClr val="1369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cap="none" dirty="0" err="1">
              <a:solidFill>
                <a:schemeClr val="bg1"/>
              </a:solidFill>
              <a:latin typeface="Gill Sans MT"/>
            </a:endParaRPr>
          </a:p>
        </p:txBody>
      </p:sp>
      <p:sp>
        <p:nvSpPr>
          <p:cNvPr id="24" name="TextBox 8">
            <a:extLst>
              <a:ext uri="{FF2B5EF4-FFF2-40B4-BE49-F238E27FC236}">
                <a16:creationId xmlns:a16="http://schemas.microsoft.com/office/drawing/2014/main" id="{CF9D9EE0-093F-5239-4E25-E7173F42CC34}"/>
              </a:ext>
            </a:extLst>
          </p:cNvPr>
          <p:cNvSpPr txBox="1"/>
          <p:nvPr userDrawn="1"/>
        </p:nvSpPr>
        <p:spPr>
          <a:xfrm>
            <a:off x="264953" y="3668245"/>
            <a:ext cx="11238503" cy="861774"/>
          </a:xfrm>
          <a:prstGeom prst="rect">
            <a:avLst/>
          </a:prstGeom>
          <a:noFill/>
          <a:ln w="38100" cmpd="sng">
            <a:noFill/>
          </a:ln>
        </p:spPr>
        <p:txBody>
          <a:bodyPr wrap="square" rtlCol="0">
            <a:spAutoFit/>
          </a:bodyPr>
          <a:lstStyle/>
          <a:p>
            <a:pPr algn="ctr">
              <a:buClr>
                <a:schemeClr val="tx1">
                  <a:lumMod val="75000"/>
                  <a:lumOff val="25000"/>
                </a:schemeClr>
              </a:buClr>
              <a:buSzPct val="97000"/>
            </a:pPr>
            <a:r>
              <a:rPr lang="en-US" sz="5000" b="1" dirty="0" smtClean="0">
                <a:solidFill>
                  <a:schemeClr val="bg1"/>
                </a:solidFill>
              </a:rPr>
              <a:t>MERCI</a:t>
            </a:r>
            <a:endParaRPr lang="en-US" sz="5000" b="1" dirty="0">
              <a:solidFill>
                <a:schemeClr val="bg1"/>
              </a:solidFill>
            </a:endParaRPr>
          </a:p>
        </p:txBody>
      </p:sp>
    </p:spTree>
    <p:extLst>
      <p:ext uri="{BB962C8B-B14F-4D97-AF65-F5344CB8AC3E}">
        <p14:creationId xmlns:p14="http://schemas.microsoft.com/office/powerpoint/2010/main" val="92957758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B622FA-0D10-4C44-A91E-199DB6E2B826}"/>
              </a:ext>
            </a:extLst>
          </p:cNvPr>
          <p:cNvSpPr>
            <a:spLocks noGrp="1"/>
          </p:cNvSpPr>
          <p:nvPr>
            <p:ph type="title"/>
          </p:nvPr>
        </p:nvSpPr>
        <p:spPr/>
        <p:txBody>
          <a:bodyPr/>
          <a:lstStyle>
            <a:lvl1pPr>
              <a:defRPr>
                <a:solidFill>
                  <a:schemeClr val="accent1">
                    <a:lumMod val="50000"/>
                  </a:schemeClr>
                </a:solidFill>
              </a:defRPr>
            </a:lvl1pPr>
          </a:lstStyle>
          <a:p>
            <a:r>
              <a:rPr lang="fr-FR" dirty="0"/>
              <a:t>Modifiez le style du titre</a:t>
            </a:r>
            <a:endParaRPr lang="en-US" dirty="0"/>
          </a:p>
        </p:txBody>
      </p:sp>
      <p:sp>
        <p:nvSpPr>
          <p:cNvPr id="3" name="Espace réservé du contenu 2">
            <a:extLst>
              <a:ext uri="{FF2B5EF4-FFF2-40B4-BE49-F238E27FC236}">
                <a16:creationId xmlns:a16="http://schemas.microsoft.com/office/drawing/2014/main" id="{5F17AB92-AEEC-4104-9F49-9013E15B8030}"/>
              </a:ext>
            </a:extLst>
          </p:cNvPr>
          <p:cNvSpPr>
            <a:spLocks noGrp="1"/>
          </p:cNvSpPr>
          <p:nvPr>
            <p:ph idx="1"/>
          </p:nvPr>
        </p:nvSpPr>
        <p:spPr/>
        <p:txBody>
          <a:bodyPr/>
          <a:lstStyle>
            <a:lvl1pPr>
              <a:defRPr>
                <a:solidFill>
                  <a:schemeClr val="accent1">
                    <a:lumMod val="50000"/>
                  </a:schemeClr>
                </a:solidFill>
              </a:defRPr>
            </a:lvl1pPr>
            <a:lvl2pPr>
              <a:defRPr>
                <a:solidFill>
                  <a:schemeClr val="accent1">
                    <a:lumMod val="50000"/>
                  </a:schemeClr>
                </a:solidFill>
              </a:defRPr>
            </a:lvl2pPr>
            <a:lvl3pPr>
              <a:defRPr>
                <a:solidFill>
                  <a:schemeClr val="accent1">
                    <a:lumMod val="50000"/>
                  </a:schemeClr>
                </a:solidFill>
              </a:defRPr>
            </a:lvl3pPr>
            <a:lvl4pPr>
              <a:defRPr>
                <a:solidFill>
                  <a:schemeClr val="accent1">
                    <a:lumMod val="50000"/>
                  </a:schemeClr>
                </a:solidFill>
              </a:defRPr>
            </a:lvl4pPr>
            <a:lvl5pPr>
              <a:defRPr>
                <a:solidFill>
                  <a:schemeClr val="accent1">
                    <a:lumMod val="50000"/>
                  </a:schemeClr>
                </a:solidFill>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Espace réservé de la date 3">
            <a:extLst>
              <a:ext uri="{FF2B5EF4-FFF2-40B4-BE49-F238E27FC236}">
                <a16:creationId xmlns:a16="http://schemas.microsoft.com/office/drawing/2014/main" id="{C4E7A49B-954B-4AFF-958C-29152E5EBF05}"/>
              </a:ext>
            </a:extLst>
          </p:cNvPr>
          <p:cNvSpPr>
            <a:spLocks noGrp="1"/>
          </p:cNvSpPr>
          <p:nvPr>
            <p:ph type="dt" sz="half" idx="10"/>
          </p:nvPr>
        </p:nvSpPr>
        <p:spPr/>
        <p:txBody>
          <a:bodyPr/>
          <a:lstStyle/>
          <a:p>
            <a:endParaRPr lang="en-US"/>
          </a:p>
        </p:txBody>
      </p:sp>
      <p:sp>
        <p:nvSpPr>
          <p:cNvPr id="5" name="Espace réservé du pied de page 4">
            <a:extLst>
              <a:ext uri="{FF2B5EF4-FFF2-40B4-BE49-F238E27FC236}">
                <a16:creationId xmlns:a16="http://schemas.microsoft.com/office/drawing/2014/main" id="{B3439DBD-7DB1-46BD-919B-4650A0EAAC45}"/>
              </a:ext>
            </a:extLst>
          </p:cNvPr>
          <p:cNvSpPr>
            <a:spLocks noGrp="1"/>
          </p:cNvSpPr>
          <p:nvPr>
            <p:ph type="ftr" sz="quarter" idx="11"/>
          </p:nvPr>
        </p:nvSpPr>
        <p:spPr/>
        <p:txBody>
          <a:bodyPr/>
          <a:lstStyle/>
          <a:p>
            <a:endParaRPr lang="en-US"/>
          </a:p>
        </p:txBody>
      </p:sp>
      <p:sp>
        <p:nvSpPr>
          <p:cNvPr id="6" name="Espace réservé du numéro de diapositive 5">
            <a:extLst>
              <a:ext uri="{FF2B5EF4-FFF2-40B4-BE49-F238E27FC236}">
                <a16:creationId xmlns:a16="http://schemas.microsoft.com/office/drawing/2014/main" id="{487A1A2E-077A-4712-ADCF-F6B750A9CB15}"/>
              </a:ext>
            </a:extLst>
          </p:cNvPr>
          <p:cNvSpPr>
            <a:spLocks noGrp="1"/>
          </p:cNvSpPr>
          <p:nvPr>
            <p:ph type="sldNum" sz="quarter" idx="12"/>
          </p:nvPr>
        </p:nvSpPr>
        <p:spPr/>
        <p:txBody>
          <a:bodyPr/>
          <a:lstStyle/>
          <a:p>
            <a:fld id="{BD03DE8B-56E1-4673-9B0C-F9EF0A3E2341}" type="slidenum">
              <a:rPr lang="en-US" smtClean="0"/>
              <a:t>‹#›</a:t>
            </a:fld>
            <a:endParaRPr lang="en-US"/>
          </a:p>
        </p:txBody>
      </p:sp>
    </p:spTree>
    <p:extLst>
      <p:ext uri="{BB962C8B-B14F-4D97-AF65-F5344CB8AC3E}">
        <p14:creationId xmlns:p14="http://schemas.microsoft.com/office/powerpoint/2010/main" val="159586621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8A87A34-81AB-432B-8DAE-1953F412C126}" type="datetimeFigureOut">
              <a:rPr lang="en-US" dirty="0"/>
              <a:t>4/28/2024</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9133062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Second-Slids">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B2A20663-21E6-4D90-32D7-BFFB5033EFDF}"/>
              </a:ext>
            </a:extLst>
          </p:cNvPr>
          <p:cNvPicPr>
            <a:picLocks noChangeAspect="1"/>
          </p:cNvPicPr>
          <p:nvPr userDrawn="1"/>
        </p:nvPicPr>
        <p:blipFill>
          <a:blip r:embed="rId2"/>
          <a:stretch>
            <a:fillRect/>
          </a:stretch>
        </p:blipFill>
        <p:spPr>
          <a:xfrm>
            <a:off x="0" y="5998173"/>
            <a:ext cx="1304003" cy="850917"/>
          </a:xfrm>
          <a:prstGeom prst="rect">
            <a:avLst/>
          </a:prstGeom>
        </p:spPr>
      </p:pic>
      <p:pic>
        <p:nvPicPr>
          <p:cNvPr id="7" name="Image 6">
            <a:extLst>
              <a:ext uri="{FF2B5EF4-FFF2-40B4-BE49-F238E27FC236}">
                <a16:creationId xmlns:a16="http://schemas.microsoft.com/office/drawing/2014/main" id="{44577D62-D77A-2FB4-1476-DC87E0ED260A}"/>
              </a:ext>
            </a:extLst>
          </p:cNvPr>
          <p:cNvPicPr>
            <a:picLocks noChangeAspect="1"/>
          </p:cNvPicPr>
          <p:nvPr userDrawn="1"/>
        </p:nvPicPr>
        <p:blipFill>
          <a:blip r:embed="rId3"/>
          <a:stretch>
            <a:fillRect/>
          </a:stretch>
        </p:blipFill>
        <p:spPr>
          <a:xfrm>
            <a:off x="10707329" y="6081028"/>
            <a:ext cx="1461934" cy="776972"/>
          </a:xfrm>
          <a:prstGeom prst="rect">
            <a:avLst/>
          </a:prstGeom>
        </p:spPr>
      </p:pic>
      <p:pic>
        <p:nvPicPr>
          <p:cNvPr id="8" name="Image 8">
            <a:extLst>
              <a:ext uri="{FF2B5EF4-FFF2-40B4-BE49-F238E27FC236}">
                <a16:creationId xmlns:a16="http://schemas.microsoft.com/office/drawing/2014/main" id="{FF35C989-5CEB-2873-D209-5E2843092F61}"/>
              </a:ext>
            </a:extLst>
          </p:cNvPr>
          <p:cNvPicPr>
            <a:picLocks noChangeAspect="1"/>
          </p:cNvPicPr>
          <p:nvPr userDrawn="1"/>
        </p:nvPicPr>
        <p:blipFill>
          <a:blip r:embed="rId4" cstate="hqprint">
            <a:extLst>
              <a:ext uri="{28A0092B-C50C-407E-A947-70E740481C1C}">
                <a14:useLocalDpi xmlns:a14="http://schemas.microsoft.com/office/drawing/2010/main" val="0"/>
              </a:ext>
            </a:extLst>
          </a:blip>
          <a:srcRect/>
          <a:stretch/>
        </p:blipFill>
        <p:spPr>
          <a:xfrm>
            <a:off x="5629857" y="6372638"/>
            <a:ext cx="1606504" cy="438735"/>
          </a:xfrm>
          <a:prstGeom prst="rect">
            <a:avLst/>
          </a:prstGeom>
        </p:spPr>
      </p:pic>
      <p:sp>
        <p:nvSpPr>
          <p:cNvPr id="6" name="Rectangle 5">
            <a:extLst>
              <a:ext uri="{FF2B5EF4-FFF2-40B4-BE49-F238E27FC236}">
                <a16:creationId xmlns:a16="http://schemas.microsoft.com/office/drawing/2014/main" id="{35E33BB1-6463-7A56-EFBF-D6BA7C5FDC4B}"/>
              </a:ext>
            </a:extLst>
          </p:cNvPr>
          <p:cNvSpPr/>
          <p:nvPr userDrawn="1"/>
        </p:nvSpPr>
        <p:spPr>
          <a:xfrm>
            <a:off x="5523" y="50460"/>
            <a:ext cx="12186477" cy="808522"/>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a:effectLst/>
                <a:latin typeface="Calibri" panose="020F0502020204030204" pitchFamily="34" charset="0"/>
                <a:ea typeface="Calibri" panose="020F0502020204030204" pitchFamily="34" charset="0"/>
                <a:cs typeface="Arial" panose="020B0604020202020204" pitchFamily="34" charset="0"/>
              </a:rPr>
              <a:t>برنامج دعم</a:t>
            </a:r>
            <a:r>
              <a:rPr lang="ar-DZ" sz="2800" b="1" dirty="0">
                <a:solidFill>
                  <a:srgbClr val="FFFFFF"/>
                </a:solidFill>
                <a:effectLst/>
                <a:latin typeface="Calibri" panose="020F0502020204030204" pitchFamily="34" charset="0"/>
                <a:ea typeface="Calibri" panose="020F0502020204030204" pitchFamily="34" charset="0"/>
                <a:cs typeface="Arial" panose="020B0604020202020204" pitchFamily="34" charset="0"/>
              </a:rPr>
              <a:t> </a:t>
            </a:r>
            <a:r>
              <a:rPr lang="ar-SA" sz="2800" b="1" dirty="0">
                <a:solidFill>
                  <a:srgbClr val="FFFFFF"/>
                </a:solidFill>
                <a:latin typeface="Arial" panose="020B0604020202020204" pitchFamily="34" charset="0"/>
                <a:cs typeface="Arial" panose="020B0604020202020204" pitchFamily="34" charset="0"/>
              </a:rPr>
              <a:t>جودة </a:t>
            </a:r>
            <a:r>
              <a:rPr lang="ar-DZ" sz="2800" b="1" dirty="0">
                <a:effectLst/>
                <a:latin typeface="Calibri" panose="020F0502020204030204" pitchFamily="34" charset="0"/>
                <a:ea typeface="Calibri" panose="020F0502020204030204" pitchFamily="34" charset="0"/>
                <a:cs typeface="Arial" panose="020B0604020202020204" pitchFamily="34" charset="0"/>
              </a:rPr>
              <a:t>التعليم</a:t>
            </a:r>
            <a:r>
              <a:rPr lang="ar-SA" sz="2800" b="1" dirty="0">
                <a:effectLst/>
                <a:latin typeface="Calibri" panose="020F0502020204030204" pitchFamily="34" charset="0"/>
                <a:ea typeface="Calibri" panose="020F0502020204030204" pitchFamily="34" charset="0"/>
                <a:cs typeface="Arial" panose="020B0604020202020204" pitchFamily="34" charset="0"/>
              </a:rPr>
              <a:t> في </a:t>
            </a:r>
            <a:r>
              <a:rPr lang="ar-DZ" sz="2800" b="1" dirty="0">
                <a:effectLst/>
                <a:latin typeface="Calibri" panose="020F0502020204030204" pitchFamily="34" charset="0"/>
                <a:ea typeface="Calibri" panose="020F0502020204030204" pitchFamily="34" charset="0"/>
                <a:cs typeface="Arial" panose="020B0604020202020204" pitchFamily="34" charset="0"/>
              </a:rPr>
              <a:t>الجزائر في سياق أهداف التنمية المستدامة</a:t>
            </a:r>
            <a:endParaRPr lang="fr-FR" b="1" i="1" kern="1200" cap="all" baseline="0" dirty="0">
              <a:solidFill>
                <a:srgbClr val="FFFFFF"/>
              </a:solidFill>
              <a:latin typeface="Calibri" panose="020F0502020204030204" pitchFamily="34" charset="0"/>
              <a:ea typeface="+mj-ea"/>
              <a:cs typeface="Arial" panose="020B0604020202020204" pitchFamily="34" charset="0"/>
            </a:endParaRPr>
          </a:p>
          <a:p>
            <a:pPr algn="ctr">
              <a:lnSpc>
                <a:spcPct val="100000"/>
              </a:lnSpc>
            </a:pPr>
            <a:r>
              <a:rPr lang="fr-FR" sz="1700" b="1" i="1" kern="1200" cap="all" baseline="0" dirty="0">
                <a:solidFill>
                  <a:srgbClr val="FFFFFF"/>
                </a:solidFill>
                <a:latin typeface="Calibri" panose="020F0502020204030204" pitchFamily="34" charset="0"/>
                <a:ea typeface="+mj-ea"/>
                <a:cs typeface="Arial" panose="020B0604020202020204" pitchFamily="34" charset="0"/>
              </a:rPr>
              <a:t>Programme d’appui à une éducation de qualité en Algérie  dans le sillage des objectifs du développement durable</a:t>
            </a:r>
            <a:endParaRPr lang="en-US" sz="1700" b="1" i="1" kern="1200" cap="all" baseline="0" dirty="0">
              <a:solidFill>
                <a:srgbClr val="FFFFFF"/>
              </a:solidFill>
              <a:latin typeface="Calibri" panose="020F0502020204030204" pitchFamily="34" charset="0"/>
              <a:ea typeface="+mj-ea"/>
              <a:cs typeface="Arial" panose="020B0604020202020204" pitchFamily="34" charset="0"/>
            </a:endParaRPr>
          </a:p>
        </p:txBody>
      </p:sp>
      <p:sp>
        <p:nvSpPr>
          <p:cNvPr id="3" name="Title 2"/>
          <p:cNvSpPr>
            <a:spLocks noGrp="1"/>
          </p:cNvSpPr>
          <p:nvPr>
            <p:ph type="title"/>
          </p:nvPr>
        </p:nvSpPr>
        <p:spPr>
          <a:xfrm>
            <a:off x="-1" y="858983"/>
            <a:ext cx="12192001" cy="471054"/>
          </a:xfrm>
          <a:prstGeom prst="rect">
            <a:avLst/>
          </a:prstGeom>
          <a:solidFill>
            <a:schemeClr val="accent1">
              <a:lumMod val="40000"/>
              <a:lumOff val="60000"/>
            </a:schemeClr>
          </a:solidFill>
          <a:ln>
            <a:solidFill>
              <a:schemeClr val="tx2">
                <a:lumMod val="60000"/>
                <a:lumOff val="40000"/>
              </a:schemeClr>
            </a:solidFill>
          </a:ln>
        </p:spPr>
        <p:txBody>
          <a:bodyPr>
            <a:noAutofit/>
          </a:bodyPr>
          <a:lstStyle>
            <a:lvl1pPr>
              <a:defRPr sz="3600" b="1" cap="small" baseline="0">
                <a:solidFill>
                  <a:schemeClr val="tx2">
                    <a:lumMod val="50000"/>
                  </a:schemeClr>
                </a:solidFill>
              </a:defRPr>
            </a:lvl1pPr>
          </a:lstStyle>
          <a:p>
            <a:r>
              <a:rPr lang="en-US" dirty="0" smtClean="0"/>
              <a:t>Click to edit Master title style</a:t>
            </a:r>
            <a:endParaRPr lang="en-US" dirty="0"/>
          </a:p>
        </p:txBody>
      </p:sp>
      <p:sp>
        <p:nvSpPr>
          <p:cNvPr id="9" name="Slide Number Placeholder 5"/>
          <p:cNvSpPr>
            <a:spLocks noGrp="1"/>
          </p:cNvSpPr>
          <p:nvPr>
            <p:ph type="sldNum" sz="quarter" idx="4"/>
          </p:nvPr>
        </p:nvSpPr>
        <p:spPr>
          <a:xfrm>
            <a:off x="9426063" y="911947"/>
            <a:ext cx="2743200" cy="365125"/>
          </a:xfrm>
          <a:prstGeom prst="rect">
            <a:avLst/>
          </a:prstGeom>
          <a:ln>
            <a:noFill/>
          </a:ln>
        </p:spPr>
        <p:txBody>
          <a:bodyPr vert="horz" lIns="91440" tIns="45720" rIns="91440" bIns="45720" rtlCol="0" anchor="ctr"/>
          <a:lstStyle>
            <a:lvl1pPr algn="r">
              <a:defRPr sz="1200" b="1">
                <a:solidFill>
                  <a:schemeClr val="accent5">
                    <a:lumMod val="50000"/>
                  </a:schemeClr>
                </a:solidFill>
              </a:defRPr>
            </a:lvl1pPr>
          </a:lstStyle>
          <a:p>
            <a:fld id="{CBFC0048-4C2F-49A0-9176-AED2AAA593FD}" type="slidenum">
              <a:rPr lang="en-US" smtClean="0"/>
              <a:pPr/>
              <a:t>‹#›</a:t>
            </a:fld>
            <a:r>
              <a:rPr lang="en-US" dirty="0" smtClean="0"/>
              <a:t>/15</a:t>
            </a:r>
          </a:p>
        </p:txBody>
      </p:sp>
    </p:spTree>
    <p:extLst>
      <p:ext uri="{BB962C8B-B14F-4D97-AF65-F5344CB8AC3E}">
        <p14:creationId xmlns:p14="http://schemas.microsoft.com/office/powerpoint/2010/main" val="24718483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803405"/>
            <a:ext cx="9448800" cy="1825096"/>
          </a:xfrm>
          <a:prstGeom prst="rect">
            <a:avLst/>
          </a:prstGeom>
        </p:spPr>
        <p:txBody>
          <a:bodyPr anchor="b">
            <a:normAutofit/>
          </a:bodyPr>
          <a:lstStyle>
            <a:lvl1pPr algn="l">
              <a:defRPr sz="6000"/>
            </a:lvl1pPr>
          </a:lstStyle>
          <a:p>
            <a:r>
              <a:rPr lang="fr-FR" dirty="0"/>
              <a:t>Modifiez le style du titre</a:t>
            </a:r>
            <a:endParaRPr lang="en-US" dirty="0"/>
          </a:p>
        </p:txBody>
      </p:sp>
      <p:sp>
        <p:nvSpPr>
          <p:cNvPr id="3" name="Subtitle 2"/>
          <p:cNvSpPr>
            <a:spLocks noGrp="1"/>
          </p:cNvSpPr>
          <p:nvPr>
            <p:ph type="subTitle" idx="1"/>
          </p:nvPr>
        </p:nvSpPr>
        <p:spPr>
          <a:xfrm>
            <a:off x="1371600" y="3632201"/>
            <a:ext cx="9448800" cy="685800"/>
          </a:xfrm>
          <a:prstGeom prst="rect">
            <a:avLst/>
          </a:prstGeo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7909561" y="4314328"/>
            <a:ext cx="2910840" cy="374642"/>
          </a:xfrm>
          <a:prstGeom prst="rect">
            <a:avLst/>
          </a:prstGeom>
        </p:spPr>
        <p:txBody>
          <a:bodyPr/>
          <a:lstStyle/>
          <a:p>
            <a:fld id="{48A87A34-81AB-432B-8DAE-1953F412C126}" type="datetimeFigureOut">
              <a:rPr lang="en-US" dirty="0"/>
              <a:t>4/28/2024</a:t>
            </a:fld>
            <a:endParaRPr lang="en-US" dirty="0"/>
          </a:p>
        </p:txBody>
      </p:sp>
      <p:sp>
        <p:nvSpPr>
          <p:cNvPr id="5" name="Footer Placeholder 4"/>
          <p:cNvSpPr>
            <a:spLocks noGrp="1"/>
          </p:cNvSpPr>
          <p:nvPr>
            <p:ph type="ftr" sz="quarter" idx="11"/>
          </p:nvPr>
        </p:nvSpPr>
        <p:spPr>
          <a:xfrm>
            <a:off x="1371600" y="4323845"/>
            <a:ext cx="6400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a:prstGeom prst="rect">
            <a:avLst/>
          </a:prstGeo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636789119"/>
      </p:ext>
    </p:extLst>
  </p:cSld>
  <p:clrMapOvr>
    <a:masterClrMapping/>
  </p:clrMapOvr>
  <p:transition spd="slow">
    <p:push di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ADE3B5A2-0B79-4FB2-A1F9-54D9AA300E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dirty="0"/>
              <a:t>Modifiez le style du titre</a:t>
            </a:r>
            <a:endParaRPr lang="en-US" dirty="0"/>
          </a:p>
        </p:txBody>
      </p:sp>
      <p:sp>
        <p:nvSpPr>
          <p:cNvPr id="3" name="Espace réservé du texte 2">
            <a:extLst>
              <a:ext uri="{FF2B5EF4-FFF2-40B4-BE49-F238E27FC236}">
                <a16:creationId xmlns:a16="http://schemas.microsoft.com/office/drawing/2014/main" id="{D8A621FC-CE76-4C49-9488-9F9FACCB58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Espace réservé de la date 3">
            <a:extLst>
              <a:ext uri="{FF2B5EF4-FFF2-40B4-BE49-F238E27FC236}">
                <a16:creationId xmlns:a16="http://schemas.microsoft.com/office/drawing/2014/main" id="{7A5F2543-3051-4694-B522-5345439459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Espace réservé du pied de page 4">
            <a:extLst>
              <a:ext uri="{FF2B5EF4-FFF2-40B4-BE49-F238E27FC236}">
                <a16:creationId xmlns:a16="http://schemas.microsoft.com/office/drawing/2014/main" id="{0FC4CF58-4F28-45B5-AE47-472E0D0382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a:extLst>
              <a:ext uri="{FF2B5EF4-FFF2-40B4-BE49-F238E27FC236}">
                <a16:creationId xmlns:a16="http://schemas.microsoft.com/office/drawing/2014/main" id="{A4C0DA45-B1C9-4A80-B77F-CEF768E367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03DE8B-56E1-4673-9B0C-F9EF0A3E2341}" type="slidenum">
              <a:rPr lang="en-US" smtClean="0"/>
              <a:t>‹#›</a:t>
            </a:fld>
            <a:endParaRPr lang="en-US"/>
          </a:p>
        </p:txBody>
      </p:sp>
    </p:spTree>
    <p:extLst>
      <p:ext uri="{BB962C8B-B14F-4D97-AF65-F5344CB8AC3E}">
        <p14:creationId xmlns:p14="http://schemas.microsoft.com/office/powerpoint/2010/main" val="2702919740"/>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4" r:id="rId6"/>
    <p:sldLayoutId id="2147483665" r:id="rId7"/>
    <p:sldLayoutId id="2147483666" r:id="rId8"/>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accent1">
              <a:lumMod val="50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32836" y="3089123"/>
            <a:ext cx="8056880" cy="2369880"/>
          </a:xfrm>
          <a:prstGeom prst="rect">
            <a:avLst/>
          </a:prstGeom>
        </p:spPr>
        <p:txBody>
          <a:bodyPr wrap="square">
            <a:spAutoFit/>
          </a:bodyPr>
          <a:lstStyle/>
          <a:p>
            <a:pPr algn="ctr"/>
            <a:r>
              <a:rPr lang="fr-FR" sz="2400" b="1" dirty="0">
                <a:latin typeface="Aharoni" panose="02010803020104030203" pitchFamily="2" charset="-79"/>
                <a:cs typeface="Aharoni" panose="02010803020104030203" pitchFamily="2" charset="-79"/>
              </a:rPr>
              <a:t>#Nom de l’Institution</a:t>
            </a:r>
          </a:p>
          <a:p>
            <a:pPr algn="ctr"/>
            <a:endParaRPr lang="fr-FR" sz="1400" b="1" dirty="0">
              <a:solidFill>
                <a:schemeClr val="accent5">
                  <a:lumMod val="50000"/>
                </a:schemeClr>
              </a:solidFill>
              <a:latin typeface="Aharoni" panose="02010803020104030203" pitchFamily="2" charset="-79"/>
              <a:cs typeface="Aharoni" panose="02010803020104030203" pitchFamily="2" charset="-79"/>
            </a:endParaRPr>
          </a:p>
          <a:p>
            <a:pPr algn="ctr"/>
            <a:r>
              <a:rPr lang="fr-FR" sz="2400" b="1" dirty="0">
                <a:solidFill>
                  <a:srgbClr val="C00000"/>
                </a:solidFill>
                <a:latin typeface="Aharoni" panose="02010803020104030203" pitchFamily="2" charset="-79"/>
                <a:cs typeface="Aharoni" panose="02010803020104030203" pitchFamily="2" charset="-79"/>
              </a:rPr>
              <a:t>Nom de la Classe</a:t>
            </a:r>
          </a:p>
          <a:p>
            <a:pPr algn="ctr"/>
            <a:r>
              <a:rPr lang="fr-FR" sz="2400" b="1" dirty="0">
                <a:solidFill>
                  <a:srgbClr val="C00000"/>
                </a:solidFill>
                <a:latin typeface="Aharoni" panose="02010803020104030203" pitchFamily="2" charset="-79"/>
                <a:cs typeface="Aharoni" panose="02010803020104030203" pitchFamily="2" charset="-79"/>
              </a:rPr>
              <a:t>Nom du Module</a:t>
            </a:r>
          </a:p>
          <a:p>
            <a:pPr algn="ctr"/>
            <a:endParaRPr lang="fr-FR" sz="1400" b="1" dirty="0" smtClean="0">
              <a:solidFill>
                <a:schemeClr val="accent5">
                  <a:lumMod val="50000"/>
                </a:schemeClr>
              </a:solidFill>
              <a:latin typeface="Aharoni" panose="02010803020104030203" pitchFamily="2" charset="-79"/>
              <a:cs typeface="Aharoni" panose="02010803020104030203" pitchFamily="2" charset="-79"/>
            </a:endParaRPr>
          </a:p>
          <a:p>
            <a:pPr algn="ctr"/>
            <a:r>
              <a:rPr lang="fr-FR" sz="2400" b="1" dirty="0" smtClean="0">
                <a:solidFill>
                  <a:schemeClr val="accent5">
                    <a:lumMod val="50000"/>
                  </a:schemeClr>
                </a:solidFill>
                <a:latin typeface="Aharoni" panose="02010803020104030203" pitchFamily="2" charset="-79"/>
                <a:cs typeface="Aharoni" panose="02010803020104030203" pitchFamily="2" charset="-79"/>
              </a:rPr>
              <a:t>NOM </a:t>
            </a:r>
            <a:r>
              <a:rPr lang="fr-FR" sz="2400" b="1" dirty="0">
                <a:solidFill>
                  <a:schemeClr val="accent5">
                    <a:lumMod val="50000"/>
                  </a:schemeClr>
                </a:solidFill>
                <a:latin typeface="Aharoni" panose="02010803020104030203" pitchFamily="2" charset="-79"/>
                <a:cs typeface="Aharoni" panose="02010803020104030203" pitchFamily="2" charset="-79"/>
              </a:rPr>
              <a:t>DE LA SESSION </a:t>
            </a:r>
          </a:p>
          <a:p>
            <a:pPr algn="ctr"/>
            <a:r>
              <a:rPr lang="fr-FR" sz="2400" b="1" dirty="0" smtClean="0">
                <a:solidFill>
                  <a:schemeClr val="accent5">
                    <a:lumMod val="50000"/>
                  </a:schemeClr>
                </a:solidFill>
                <a:latin typeface="Aharoni" panose="02010803020104030203" pitchFamily="2" charset="-79"/>
                <a:cs typeface="Aharoni" panose="02010803020104030203" pitchFamily="2" charset="-79"/>
              </a:rPr>
              <a:t>SESSION INTRODUCTIVE </a:t>
            </a:r>
            <a:endParaRPr lang="fr-FR" sz="2400" b="1" dirty="0">
              <a:solidFill>
                <a:schemeClr val="accent5">
                  <a:lumMod val="50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6502605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Espace réservé du contenu 2"/>
          <p:cNvSpPr txBox="1">
            <a:spLocks/>
          </p:cNvSpPr>
          <p:nvPr/>
        </p:nvSpPr>
        <p:spPr>
          <a:xfrm>
            <a:off x="585647" y="1453113"/>
            <a:ext cx="9648986" cy="57321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200" b="1" cap="all" dirty="0" smtClean="0">
                <a:solidFill>
                  <a:schemeClr val="accent1">
                    <a:lumMod val="50000"/>
                  </a:schemeClr>
                </a:solidFill>
              </a:rPr>
              <a:t>SESSION </a:t>
            </a:r>
            <a:r>
              <a:rPr lang="en-US" sz="3200" b="1" cap="all" dirty="0">
                <a:solidFill>
                  <a:schemeClr val="accent1">
                    <a:lumMod val="50000"/>
                  </a:schemeClr>
                </a:solidFill>
              </a:rPr>
              <a:t>INTRODUCTIVE</a:t>
            </a:r>
          </a:p>
          <a:p>
            <a:pPr lvl="1" algn="l"/>
            <a:endParaRPr lang="en-US" sz="2800" b="1" cap="all" dirty="0">
              <a:solidFill>
                <a:schemeClr val="accent1">
                  <a:lumMod val="50000"/>
                </a:schemeClr>
              </a:solidFill>
            </a:endParaRPr>
          </a:p>
          <a:p>
            <a:pPr lvl="1" algn="l"/>
            <a:r>
              <a:rPr lang="en-US" sz="2800" b="1" cap="all" dirty="0">
                <a:solidFill>
                  <a:schemeClr val="accent1">
                    <a:lumMod val="50000"/>
                  </a:schemeClr>
                </a:solidFill>
              </a:rPr>
              <a:t>Introduction au Module </a:t>
            </a:r>
          </a:p>
          <a:p>
            <a:pPr lvl="1" algn="l"/>
            <a:endParaRPr lang="en-US" sz="2800" b="1" cap="all" dirty="0">
              <a:solidFill>
                <a:schemeClr val="accent1">
                  <a:lumMod val="50000"/>
                </a:schemeClr>
              </a:solidFill>
            </a:endParaRPr>
          </a:p>
          <a:p>
            <a:pPr lvl="1" algn="l"/>
            <a:r>
              <a:rPr lang="en-US" sz="2800" b="1" cap="all" dirty="0">
                <a:solidFill>
                  <a:schemeClr val="accent1">
                    <a:lumMod val="50000"/>
                  </a:schemeClr>
                </a:solidFill>
              </a:rPr>
              <a:t>Les objectifs d’apprentissage du module</a:t>
            </a:r>
          </a:p>
          <a:p>
            <a:pPr lvl="1" algn="l"/>
            <a:endParaRPr lang="en-US" sz="2800" b="1" cap="all" dirty="0">
              <a:solidFill>
                <a:schemeClr val="accent1">
                  <a:lumMod val="50000"/>
                </a:schemeClr>
              </a:solidFill>
            </a:endParaRPr>
          </a:p>
          <a:p>
            <a:pPr lvl="1" algn="l"/>
            <a:r>
              <a:rPr lang="en-US" sz="2800" b="1" cap="all" dirty="0">
                <a:solidFill>
                  <a:schemeClr val="accent1">
                    <a:lumMod val="50000"/>
                  </a:schemeClr>
                </a:solidFill>
              </a:rPr>
              <a:t>Les </a:t>
            </a:r>
            <a:r>
              <a:rPr lang="en-US" sz="2800" b="1" cap="all" dirty="0" err="1">
                <a:solidFill>
                  <a:schemeClr val="accent1">
                    <a:lumMod val="50000"/>
                  </a:schemeClr>
                </a:solidFill>
              </a:rPr>
              <a:t>pré</a:t>
            </a:r>
            <a:r>
              <a:rPr lang="en-US" sz="2800" b="1" cap="all" dirty="0">
                <a:solidFill>
                  <a:schemeClr val="accent1">
                    <a:lumMod val="50000"/>
                  </a:schemeClr>
                </a:solidFill>
              </a:rPr>
              <a:t> requis </a:t>
            </a:r>
          </a:p>
          <a:p>
            <a:pPr lvl="1" algn="l">
              <a:buFont typeface="Wingdings" panose="05000000000000000000" pitchFamily="2" charset="2"/>
              <a:buChar char="v"/>
            </a:pPr>
            <a:endParaRPr lang="en-US" sz="1800" b="1" cap="all" dirty="0">
              <a:solidFill>
                <a:schemeClr val="accent1">
                  <a:lumMod val="50000"/>
                </a:schemeClr>
              </a:solidFill>
            </a:endParaRPr>
          </a:p>
          <a:p>
            <a:pPr lvl="1"/>
            <a:endParaRPr lang="en-US" sz="1800" b="1" cap="all" dirty="0">
              <a:solidFill>
                <a:schemeClr val="accent1">
                  <a:lumMod val="50000"/>
                </a:schemeClr>
              </a:solidFill>
            </a:endParaRPr>
          </a:p>
          <a:p>
            <a:pPr>
              <a:buFont typeface="Wingdings" panose="05000000000000000000" pitchFamily="2" charset="2"/>
              <a:buChar char="q"/>
            </a:pPr>
            <a:endParaRPr lang="fr-FR" sz="400" dirty="0">
              <a:solidFill>
                <a:schemeClr val="accent1">
                  <a:lumMod val="50000"/>
                </a:schemeClr>
              </a:solidFill>
            </a:endParaRPr>
          </a:p>
          <a:p>
            <a:endParaRPr lang="fr-FR" sz="400" dirty="0">
              <a:solidFill>
                <a:schemeClr val="accent1">
                  <a:lumMod val="50000"/>
                </a:schemeClr>
              </a:solidFill>
            </a:endParaRPr>
          </a:p>
        </p:txBody>
      </p:sp>
      <p:sp>
        <p:nvSpPr>
          <p:cNvPr id="2" name="Title 1"/>
          <p:cNvSpPr>
            <a:spLocks noGrp="1"/>
          </p:cNvSpPr>
          <p:nvPr>
            <p:ph type="title"/>
          </p:nvPr>
        </p:nvSpPr>
        <p:spPr/>
        <p:txBody>
          <a:bodyPr/>
          <a:lstStyle/>
          <a:p>
            <a:r>
              <a:rPr lang="fr-FR" dirty="0" smtClean="0"/>
              <a:t>Sommaire de la Séquence</a:t>
            </a:r>
            <a:endParaRPr lang="fr-FR" dirty="0"/>
          </a:p>
        </p:txBody>
      </p:sp>
    </p:spTree>
    <p:extLst>
      <p:ext uri="{BB962C8B-B14F-4D97-AF65-F5344CB8AC3E}">
        <p14:creationId xmlns:p14="http://schemas.microsoft.com/office/powerpoint/2010/main" val="9088503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Espace réservé du contenu 2"/>
          <p:cNvSpPr txBox="1">
            <a:spLocks/>
          </p:cNvSpPr>
          <p:nvPr/>
        </p:nvSpPr>
        <p:spPr>
          <a:xfrm>
            <a:off x="543993" y="1094510"/>
            <a:ext cx="9855302" cy="541279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1" algn="l">
              <a:lnSpc>
                <a:spcPct val="150000"/>
              </a:lnSpc>
            </a:pPr>
            <a:r>
              <a:rPr lang="fr-FR" sz="2400" b="1" cap="all" dirty="0" smtClean="0">
                <a:solidFill>
                  <a:schemeClr val="accent1">
                    <a:lumMod val="50000"/>
                  </a:schemeClr>
                </a:solidFill>
              </a:rPr>
              <a:t>Présentation </a:t>
            </a:r>
            <a:r>
              <a:rPr lang="fr-FR" sz="2400" b="1" cap="all" dirty="0">
                <a:solidFill>
                  <a:schemeClr val="accent1">
                    <a:lumMod val="50000"/>
                  </a:schemeClr>
                </a:solidFill>
              </a:rPr>
              <a:t>du Module :</a:t>
            </a:r>
          </a:p>
          <a:p>
            <a:pPr lvl="2" algn="l">
              <a:lnSpc>
                <a:spcPct val="150000"/>
              </a:lnSpc>
            </a:pPr>
            <a:r>
              <a:rPr lang="fr-FR" sz="2000" b="1" cap="all" dirty="0">
                <a:solidFill>
                  <a:schemeClr val="accent1">
                    <a:lumMod val="50000"/>
                  </a:schemeClr>
                </a:solidFill>
              </a:rPr>
              <a:t>Compétence 1</a:t>
            </a:r>
          </a:p>
          <a:p>
            <a:pPr lvl="2" algn="l">
              <a:lnSpc>
                <a:spcPct val="150000"/>
              </a:lnSpc>
            </a:pPr>
            <a:r>
              <a:rPr lang="fr-FR" sz="2000" b="1" cap="all" dirty="0">
                <a:solidFill>
                  <a:schemeClr val="accent1">
                    <a:lumMod val="50000"/>
                  </a:schemeClr>
                </a:solidFill>
              </a:rPr>
              <a:t>Compétence 2</a:t>
            </a:r>
          </a:p>
          <a:p>
            <a:pPr lvl="1" algn="just"/>
            <a:r>
              <a:rPr lang="fr-FR" sz="2400" b="1" cap="all" dirty="0">
                <a:solidFill>
                  <a:schemeClr val="accent1">
                    <a:lumMod val="50000"/>
                  </a:schemeClr>
                </a:solidFill>
              </a:rPr>
              <a:t>organisation pédagogique en (Nombre) sessions d’apprentissage</a:t>
            </a:r>
          </a:p>
          <a:p>
            <a:pPr lvl="1" algn="just"/>
            <a:endParaRPr lang="fr-FR" sz="1200" b="1" cap="all" dirty="0">
              <a:solidFill>
                <a:schemeClr val="accent1">
                  <a:lumMod val="50000"/>
                </a:schemeClr>
              </a:solidFill>
            </a:endParaRPr>
          </a:p>
          <a:p>
            <a:pPr lvl="1" algn="l"/>
            <a:r>
              <a:rPr lang="fr-FR" sz="2400" b="1" cap="all" dirty="0">
                <a:solidFill>
                  <a:schemeClr val="accent1">
                    <a:lumMod val="50000"/>
                  </a:schemeClr>
                </a:solidFill>
              </a:rPr>
              <a:t>     Session Introductive </a:t>
            </a:r>
          </a:p>
          <a:p>
            <a:pPr lvl="1" algn="l"/>
            <a:endParaRPr lang="fr-FR" sz="2400" b="1" cap="all" dirty="0">
              <a:solidFill>
                <a:schemeClr val="accent1">
                  <a:lumMod val="50000"/>
                </a:schemeClr>
              </a:solidFill>
            </a:endParaRPr>
          </a:p>
          <a:p>
            <a:pPr lvl="1" algn="l"/>
            <a:r>
              <a:rPr lang="fr-FR" sz="2400" b="1" cap="all" dirty="0">
                <a:solidFill>
                  <a:schemeClr val="accent1">
                    <a:lumMod val="50000"/>
                  </a:schemeClr>
                </a:solidFill>
              </a:rPr>
              <a:t>     Session 2 : ……………………….</a:t>
            </a:r>
          </a:p>
          <a:p>
            <a:pPr lvl="1" algn="l"/>
            <a:r>
              <a:rPr lang="fr-FR" sz="2400" b="1" cap="all" dirty="0">
                <a:solidFill>
                  <a:schemeClr val="accent1">
                    <a:lumMod val="50000"/>
                  </a:schemeClr>
                </a:solidFill>
              </a:rPr>
              <a:t>     Session 3 :………………………..</a:t>
            </a:r>
          </a:p>
          <a:p>
            <a:pPr lvl="1" algn="l"/>
            <a:r>
              <a:rPr lang="fr-FR" sz="2400" b="1" cap="all" dirty="0">
                <a:solidFill>
                  <a:schemeClr val="accent1">
                    <a:lumMod val="50000"/>
                  </a:schemeClr>
                </a:solidFill>
              </a:rPr>
              <a:t>     Session 4 :………………………..</a:t>
            </a:r>
          </a:p>
          <a:p>
            <a:pPr lvl="1" algn="l"/>
            <a:endParaRPr lang="fr-FR" sz="1600" b="1" cap="all" dirty="0">
              <a:solidFill>
                <a:schemeClr val="accent1">
                  <a:lumMod val="50000"/>
                </a:schemeClr>
              </a:solidFill>
            </a:endParaRPr>
          </a:p>
          <a:p>
            <a:pPr lvl="1" algn="l"/>
            <a:r>
              <a:rPr lang="fr-FR" sz="2400" b="1" cap="all" dirty="0">
                <a:solidFill>
                  <a:schemeClr val="accent1">
                    <a:lumMod val="50000"/>
                  </a:schemeClr>
                </a:solidFill>
              </a:rPr>
              <a:t>     Session Finale </a:t>
            </a:r>
          </a:p>
          <a:p>
            <a:pPr lvl="1" algn="l"/>
            <a:endParaRPr lang="en-US" sz="1800" b="1" cap="all" dirty="0">
              <a:solidFill>
                <a:schemeClr val="accent1">
                  <a:lumMod val="50000"/>
                </a:schemeClr>
              </a:solidFill>
            </a:endParaRPr>
          </a:p>
          <a:p>
            <a:pPr lvl="1" algn="l">
              <a:buFont typeface="Wingdings" panose="05000000000000000000" pitchFamily="2" charset="2"/>
              <a:buChar char="v"/>
            </a:pPr>
            <a:endParaRPr lang="en-US" sz="1800" b="1" cap="all" dirty="0">
              <a:solidFill>
                <a:schemeClr val="accent1">
                  <a:lumMod val="50000"/>
                </a:schemeClr>
              </a:solidFill>
            </a:endParaRPr>
          </a:p>
          <a:p>
            <a:pPr lvl="1" algn="l">
              <a:buFont typeface="Wingdings" panose="05000000000000000000" pitchFamily="2" charset="2"/>
              <a:buChar char="v"/>
            </a:pPr>
            <a:endParaRPr lang="en-US" sz="1800" b="1" cap="all" dirty="0">
              <a:solidFill>
                <a:schemeClr val="accent1">
                  <a:lumMod val="50000"/>
                </a:schemeClr>
              </a:solidFill>
            </a:endParaRPr>
          </a:p>
          <a:p>
            <a:pPr lvl="2" algn="l">
              <a:buFont typeface="Wingdings" panose="05000000000000000000" pitchFamily="2" charset="2"/>
              <a:buChar char="v"/>
            </a:pPr>
            <a:endParaRPr lang="en-US" sz="1600" b="1" cap="all" dirty="0">
              <a:solidFill>
                <a:schemeClr val="accent1">
                  <a:lumMod val="50000"/>
                </a:schemeClr>
              </a:solidFill>
            </a:endParaRPr>
          </a:p>
          <a:p>
            <a:pPr lvl="2" algn="l">
              <a:lnSpc>
                <a:spcPct val="150000"/>
              </a:lnSpc>
              <a:buFont typeface="Wingdings" panose="05000000000000000000" pitchFamily="2" charset="2"/>
              <a:buChar char="v"/>
            </a:pPr>
            <a:endParaRPr lang="fr-FR" sz="1600" b="1" cap="all" dirty="0">
              <a:solidFill>
                <a:schemeClr val="accent1">
                  <a:lumMod val="50000"/>
                </a:schemeClr>
              </a:solidFill>
            </a:endParaRPr>
          </a:p>
          <a:p>
            <a:pPr lvl="1" algn="l">
              <a:buFont typeface="Wingdings" panose="05000000000000000000" pitchFamily="2" charset="2"/>
              <a:buChar char="v"/>
            </a:pPr>
            <a:endParaRPr lang="fr-FR" sz="1800" b="1" cap="all" dirty="0">
              <a:solidFill>
                <a:schemeClr val="accent1">
                  <a:lumMod val="50000"/>
                </a:schemeClr>
              </a:solidFill>
            </a:endParaRPr>
          </a:p>
          <a:p>
            <a:pPr lvl="1" algn="l">
              <a:buFont typeface="Wingdings" panose="05000000000000000000" pitchFamily="2" charset="2"/>
              <a:buChar char="v"/>
            </a:pPr>
            <a:endParaRPr lang="fr-FR" sz="1800" b="1" cap="all" dirty="0">
              <a:solidFill>
                <a:schemeClr val="accent1">
                  <a:lumMod val="50000"/>
                </a:schemeClr>
              </a:solidFill>
            </a:endParaRPr>
          </a:p>
          <a:p>
            <a:pPr lvl="1" algn="l">
              <a:buFont typeface="Wingdings" panose="05000000000000000000" pitchFamily="2" charset="2"/>
              <a:buChar char="v"/>
            </a:pPr>
            <a:endParaRPr lang="fr-FR" sz="1800" b="1" cap="all" dirty="0">
              <a:solidFill>
                <a:schemeClr val="accent1">
                  <a:lumMod val="50000"/>
                </a:schemeClr>
              </a:solidFill>
            </a:endParaRPr>
          </a:p>
          <a:p>
            <a:pPr lvl="1" algn="l">
              <a:buFont typeface="Wingdings" panose="05000000000000000000" pitchFamily="2" charset="2"/>
              <a:buChar char="v"/>
            </a:pPr>
            <a:endParaRPr lang="fr-FR" sz="1800" b="1" cap="all" dirty="0">
              <a:solidFill>
                <a:schemeClr val="accent1">
                  <a:lumMod val="50000"/>
                </a:schemeClr>
              </a:solidFill>
            </a:endParaRPr>
          </a:p>
          <a:p>
            <a:pPr lvl="1"/>
            <a:endParaRPr lang="en-US" sz="1800" b="1" cap="all" dirty="0">
              <a:solidFill>
                <a:schemeClr val="accent1">
                  <a:lumMod val="50000"/>
                </a:schemeClr>
              </a:solidFill>
            </a:endParaRPr>
          </a:p>
        </p:txBody>
      </p:sp>
      <p:sp>
        <p:nvSpPr>
          <p:cNvPr id="2" name="Title 1"/>
          <p:cNvSpPr>
            <a:spLocks noGrp="1"/>
          </p:cNvSpPr>
          <p:nvPr>
            <p:ph type="title"/>
          </p:nvPr>
        </p:nvSpPr>
        <p:spPr/>
        <p:txBody>
          <a:bodyPr/>
          <a:lstStyle/>
          <a:p>
            <a:r>
              <a:rPr lang="fr-FR" dirty="0" smtClean="0"/>
              <a:t>Introduction au Module</a:t>
            </a:r>
            <a:endParaRPr lang="fr-FR" dirty="0"/>
          </a:p>
        </p:txBody>
      </p:sp>
    </p:spTree>
    <p:extLst>
      <p:ext uri="{BB962C8B-B14F-4D97-AF65-F5344CB8AC3E}">
        <p14:creationId xmlns:p14="http://schemas.microsoft.com/office/powerpoint/2010/main" val="31905208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Espace réservé du contenu 2"/>
          <p:cNvSpPr txBox="1">
            <a:spLocks/>
          </p:cNvSpPr>
          <p:nvPr/>
        </p:nvSpPr>
        <p:spPr>
          <a:xfrm>
            <a:off x="664308" y="1330037"/>
            <a:ext cx="9855302" cy="4618709"/>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1" algn="l">
              <a:lnSpc>
                <a:spcPct val="150000"/>
              </a:lnSpc>
            </a:pPr>
            <a:endParaRPr lang="fr-FR" sz="2800" b="1" cap="all" dirty="0" smtClean="0">
              <a:solidFill>
                <a:schemeClr val="accent1">
                  <a:lumMod val="50000"/>
                </a:schemeClr>
              </a:solidFill>
            </a:endParaRPr>
          </a:p>
          <a:p>
            <a:pPr lvl="1" algn="l">
              <a:lnSpc>
                <a:spcPct val="150000"/>
              </a:lnSpc>
            </a:pPr>
            <a:r>
              <a:rPr lang="fr-FR" sz="2800" b="1" cap="all" dirty="0" smtClean="0">
                <a:solidFill>
                  <a:schemeClr val="accent1">
                    <a:lumMod val="50000"/>
                  </a:schemeClr>
                </a:solidFill>
              </a:rPr>
              <a:t>Objectif </a:t>
            </a:r>
            <a:r>
              <a:rPr lang="fr-FR" sz="2800" b="1" cap="all" dirty="0">
                <a:solidFill>
                  <a:schemeClr val="accent1">
                    <a:lumMod val="50000"/>
                  </a:schemeClr>
                </a:solidFill>
              </a:rPr>
              <a:t>Global : ……</a:t>
            </a:r>
          </a:p>
          <a:p>
            <a:pPr lvl="1" algn="l">
              <a:lnSpc>
                <a:spcPct val="150000"/>
              </a:lnSpc>
            </a:pPr>
            <a:r>
              <a:rPr lang="fr-FR" sz="2800" b="1" cap="all" dirty="0">
                <a:solidFill>
                  <a:schemeClr val="accent1">
                    <a:lumMod val="50000"/>
                  </a:schemeClr>
                </a:solidFill>
              </a:rPr>
              <a:t>Objectifs Spécifiques</a:t>
            </a:r>
          </a:p>
          <a:p>
            <a:pPr lvl="2" algn="l">
              <a:lnSpc>
                <a:spcPct val="150000"/>
              </a:lnSpc>
            </a:pPr>
            <a:r>
              <a:rPr lang="fr-FR" sz="2400" b="1" cap="all" dirty="0">
                <a:solidFill>
                  <a:schemeClr val="accent1">
                    <a:lumMod val="50000"/>
                  </a:schemeClr>
                </a:solidFill>
              </a:rPr>
              <a:t>Objectif 1 :………………………. </a:t>
            </a:r>
          </a:p>
          <a:p>
            <a:pPr lvl="2" algn="l">
              <a:lnSpc>
                <a:spcPct val="150000"/>
              </a:lnSpc>
            </a:pPr>
            <a:r>
              <a:rPr lang="fr-FR" sz="2400" b="1" cap="all" dirty="0">
                <a:solidFill>
                  <a:schemeClr val="accent1">
                    <a:lumMod val="50000"/>
                  </a:schemeClr>
                </a:solidFill>
              </a:rPr>
              <a:t>Objectif 2 :………………………. </a:t>
            </a:r>
          </a:p>
          <a:p>
            <a:pPr lvl="2" algn="l">
              <a:lnSpc>
                <a:spcPct val="150000"/>
              </a:lnSpc>
            </a:pPr>
            <a:r>
              <a:rPr lang="fr-FR" sz="2400" b="1" cap="all" dirty="0">
                <a:solidFill>
                  <a:schemeClr val="accent1">
                    <a:lumMod val="50000"/>
                  </a:schemeClr>
                </a:solidFill>
              </a:rPr>
              <a:t>Objectif 3 :……………………….</a:t>
            </a:r>
          </a:p>
          <a:p>
            <a:pPr lvl="1" algn="l"/>
            <a:endParaRPr lang="en-US" sz="1800" b="1" cap="all" dirty="0">
              <a:solidFill>
                <a:schemeClr val="accent1">
                  <a:lumMod val="50000"/>
                </a:schemeClr>
              </a:solidFill>
            </a:endParaRPr>
          </a:p>
          <a:p>
            <a:pPr lvl="1" algn="l">
              <a:buFont typeface="Wingdings" panose="05000000000000000000" pitchFamily="2" charset="2"/>
              <a:buChar char="v"/>
            </a:pPr>
            <a:endParaRPr lang="en-US" sz="1800" b="1" cap="all" dirty="0">
              <a:solidFill>
                <a:schemeClr val="accent1">
                  <a:lumMod val="50000"/>
                </a:schemeClr>
              </a:solidFill>
            </a:endParaRPr>
          </a:p>
          <a:p>
            <a:pPr lvl="1" algn="l">
              <a:buFont typeface="Wingdings" panose="05000000000000000000" pitchFamily="2" charset="2"/>
              <a:buChar char="v"/>
            </a:pPr>
            <a:endParaRPr lang="en-US" sz="1800" b="1" cap="all" dirty="0">
              <a:solidFill>
                <a:schemeClr val="accent1">
                  <a:lumMod val="50000"/>
                </a:schemeClr>
              </a:solidFill>
            </a:endParaRPr>
          </a:p>
          <a:p>
            <a:pPr lvl="2" algn="l">
              <a:buFont typeface="Wingdings" panose="05000000000000000000" pitchFamily="2" charset="2"/>
              <a:buChar char="v"/>
            </a:pPr>
            <a:endParaRPr lang="en-US" sz="1600" b="1" cap="all" dirty="0">
              <a:solidFill>
                <a:schemeClr val="accent1">
                  <a:lumMod val="50000"/>
                </a:schemeClr>
              </a:solidFill>
            </a:endParaRPr>
          </a:p>
          <a:p>
            <a:pPr lvl="2" algn="l">
              <a:lnSpc>
                <a:spcPct val="150000"/>
              </a:lnSpc>
              <a:buFont typeface="Wingdings" panose="05000000000000000000" pitchFamily="2" charset="2"/>
              <a:buChar char="v"/>
            </a:pPr>
            <a:endParaRPr lang="fr-FR" sz="1600" b="1" cap="all" dirty="0">
              <a:solidFill>
                <a:schemeClr val="accent1">
                  <a:lumMod val="50000"/>
                </a:schemeClr>
              </a:solidFill>
            </a:endParaRPr>
          </a:p>
          <a:p>
            <a:pPr lvl="1" algn="l">
              <a:buFont typeface="Wingdings" panose="05000000000000000000" pitchFamily="2" charset="2"/>
              <a:buChar char="v"/>
            </a:pPr>
            <a:endParaRPr lang="fr-FR" sz="1800" b="1" cap="all" dirty="0">
              <a:solidFill>
                <a:schemeClr val="accent1">
                  <a:lumMod val="50000"/>
                </a:schemeClr>
              </a:solidFill>
            </a:endParaRPr>
          </a:p>
          <a:p>
            <a:pPr lvl="1" algn="l">
              <a:buFont typeface="Wingdings" panose="05000000000000000000" pitchFamily="2" charset="2"/>
              <a:buChar char="v"/>
            </a:pPr>
            <a:endParaRPr lang="fr-FR" sz="1800" b="1" cap="all" dirty="0">
              <a:solidFill>
                <a:schemeClr val="accent1">
                  <a:lumMod val="50000"/>
                </a:schemeClr>
              </a:solidFill>
            </a:endParaRPr>
          </a:p>
          <a:p>
            <a:pPr lvl="1" algn="l">
              <a:buFont typeface="Wingdings" panose="05000000000000000000" pitchFamily="2" charset="2"/>
              <a:buChar char="v"/>
            </a:pPr>
            <a:endParaRPr lang="fr-FR" sz="1800" b="1" cap="all" dirty="0">
              <a:solidFill>
                <a:schemeClr val="accent1">
                  <a:lumMod val="50000"/>
                </a:schemeClr>
              </a:solidFill>
            </a:endParaRPr>
          </a:p>
          <a:p>
            <a:pPr lvl="1" algn="l">
              <a:buFont typeface="Wingdings" panose="05000000000000000000" pitchFamily="2" charset="2"/>
              <a:buChar char="v"/>
            </a:pPr>
            <a:endParaRPr lang="fr-FR" sz="1800" b="1" cap="all" dirty="0">
              <a:solidFill>
                <a:schemeClr val="accent1">
                  <a:lumMod val="50000"/>
                </a:schemeClr>
              </a:solidFill>
            </a:endParaRPr>
          </a:p>
          <a:p>
            <a:pPr lvl="1"/>
            <a:endParaRPr lang="en-US" sz="1800" b="1" cap="all" dirty="0">
              <a:solidFill>
                <a:schemeClr val="accent1">
                  <a:lumMod val="50000"/>
                </a:schemeClr>
              </a:solidFill>
            </a:endParaRPr>
          </a:p>
        </p:txBody>
      </p:sp>
      <p:sp>
        <p:nvSpPr>
          <p:cNvPr id="2" name="Title 1"/>
          <p:cNvSpPr>
            <a:spLocks noGrp="1"/>
          </p:cNvSpPr>
          <p:nvPr>
            <p:ph type="title"/>
          </p:nvPr>
        </p:nvSpPr>
        <p:spPr/>
        <p:txBody>
          <a:bodyPr/>
          <a:lstStyle/>
          <a:p>
            <a:r>
              <a:rPr lang="fr-FR" dirty="0" smtClean="0"/>
              <a:t>Les Objectifs du Module</a:t>
            </a:r>
            <a:endParaRPr lang="fr-FR" dirty="0"/>
          </a:p>
        </p:txBody>
      </p:sp>
    </p:spTree>
    <p:extLst>
      <p:ext uri="{BB962C8B-B14F-4D97-AF65-F5344CB8AC3E}">
        <p14:creationId xmlns:p14="http://schemas.microsoft.com/office/powerpoint/2010/main" val="41294738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Espace réservé du contenu 2"/>
          <p:cNvSpPr txBox="1">
            <a:spLocks/>
          </p:cNvSpPr>
          <p:nvPr/>
        </p:nvSpPr>
        <p:spPr>
          <a:xfrm>
            <a:off x="783339" y="1419726"/>
            <a:ext cx="9855302" cy="448089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742950" lvl="1" indent="-285750" algn="l">
              <a:buFont typeface="Wingdings" panose="05000000000000000000" pitchFamily="2" charset="2"/>
              <a:buChar char="q"/>
            </a:pPr>
            <a:endParaRPr lang="en-US" sz="2800" b="1" cap="all" dirty="0">
              <a:solidFill>
                <a:schemeClr val="accent1">
                  <a:lumMod val="50000"/>
                </a:schemeClr>
              </a:solidFill>
            </a:endParaRPr>
          </a:p>
          <a:p>
            <a:pPr marL="742950" lvl="1" indent="-285750" algn="l">
              <a:buFont typeface="Wingdings" panose="05000000000000000000" pitchFamily="2" charset="2"/>
              <a:buChar char="q"/>
            </a:pPr>
            <a:r>
              <a:rPr lang="en-US" sz="2800" b="1" cap="all" dirty="0">
                <a:solidFill>
                  <a:schemeClr val="accent1">
                    <a:lumMod val="50000"/>
                  </a:schemeClr>
                </a:solidFill>
              </a:rPr>
              <a:t>PREREQUIS 1</a:t>
            </a:r>
          </a:p>
          <a:p>
            <a:pPr marL="742950" lvl="1" indent="-285750" algn="l">
              <a:buFont typeface="Wingdings" panose="05000000000000000000" pitchFamily="2" charset="2"/>
              <a:buChar char="q"/>
            </a:pPr>
            <a:endParaRPr lang="en-US" sz="2800" b="1" cap="all" dirty="0">
              <a:solidFill>
                <a:schemeClr val="accent1">
                  <a:lumMod val="50000"/>
                </a:schemeClr>
              </a:solidFill>
            </a:endParaRPr>
          </a:p>
          <a:p>
            <a:pPr marL="742950" lvl="1" indent="-285750" algn="l">
              <a:buFont typeface="Wingdings" panose="05000000000000000000" pitchFamily="2" charset="2"/>
              <a:buChar char="q"/>
            </a:pPr>
            <a:r>
              <a:rPr lang="en-US" sz="2800" b="1" cap="all" dirty="0">
                <a:solidFill>
                  <a:schemeClr val="accent1">
                    <a:lumMod val="50000"/>
                  </a:schemeClr>
                </a:solidFill>
              </a:rPr>
              <a:t>PREREQUIs 2</a:t>
            </a:r>
          </a:p>
          <a:p>
            <a:pPr marL="742950" lvl="1" indent="-285750" algn="l">
              <a:buFont typeface="Wingdings" panose="05000000000000000000" pitchFamily="2" charset="2"/>
              <a:buChar char="q"/>
            </a:pPr>
            <a:endParaRPr lang="en-US" sz="2800" b="1" cap="all" dirty="0">
              <a:solidFill>
                <a:schemeClr val="accent1">
                  <a:lumMod val="50000"/>
                </a:schemeClr>
              </a:solidFill>
            </a:endParaRPr>
          </a:p>
          <a:p>
            <a:pPr marL="742950" lvl="1" indent="-285750" algn="l">
              <a:buFont typeface="Wingdings" panose="05000000000000000000" pitchFamily="2" charset="2"/>
              <a:buChar char="q"/>
            </a:pPr>
            <a:r>
              <a:rPr lang="en-US" sz="2800" b="1" cap="all" dirty="0">
                <a:solidFill>
                  <a:schemeClr val="accent1">
                    <a:lumMod val="50000"/>
                  </a:schemeClr>
                </a:solidFill>
              </a:rPr>
              <a:t>PREREQUIS 3</a:t>
            </a:r>
          </a:p>
          <a:p>
            <a:pPr lvl="1" algn="l">
              <a:buFont typeface="Wingdings" panose="05000000000000000000" pitchFamily="2" charset="2"/>
              <a:buChar char="v"/>
            </a:pPr>
            <a:endParaRPr lang="en-US" sz="1800" b="1" cap="all" dirty="0">
              <a:solidFill>
                <a:schemeClr val="accent1">
                  <a:lumMod val="50000"/>
                </a:schemeClr>
              </a:solidFill>
            </a:endParaRPr>
          </a:p>
          <a:p>
            <a:pPr lvl="1" algn="l">
              <a:buFont typeface="Wingdings" panose="05000000000000000000" pitchFamily="2" charset="2"/>
              <a:buChar char="v"/>
            </a:pPr>
            <a:endParaRPr lang="en-US" sz="1800" b="1" cap="all" dirty="0">
              <a:solidFill>
                <a:schemeClr val="accent1">
                  <a:lumMod val="50000"/>
                </a:schemeClr>
              </a:solidFill>
            </a:endParaRPr>
          </a:p>
          <a:p>
            <a:pPr lvl="2" algn="l">
              <a:buFont typeface="Wingdings" panose="05000000000000000000" pitchFamily="2" charset="2"/>
              <a:buChar char="v"/>
            </a:pPr>
            <a:endParaRPr lang="en-US" sz="1600" b="1" cap="all" dirty="0">
              <a:solidFill>
                <a:schemeClr val="accent1">
                  <a:lumMod val="50000"/>
                </a:schemeClr>
              </a:solidFill>
            </a:endParaRPr>
          </a:p>
          <a:p>
            <a:pPr lvl="2" algn="l">
              <a:lnSpc>
                <a:spcPct val="150000"/>
              </a:lnSpc>
              <a:buFont typeface="Wingdings" panose="05000000000000000000" pitchFamily="2" charset="2"/>
              <a:buChar char="v"/>
            </a:pPr>
            <a:endParaRPr lang="fr-FR" sz="1600" b="1" cap="all" dirty="0">
              <a:solidFill>
                <a:schemeClr val="accent1">
                  <a:lumMod val="50000"/>
                </a:schemeClr>
              </a:solidFill>
            </a:endParaRPr>
          </a:p>
          <a:p>
            <a:pPr lvl="1" algn="l">
              <a:buFont typeface="Wingdings" panose="05000000000000000000" pitchFamily="2" charset="2"/>
              <a:buChar char="v"/>
            </a:pPr>
            <a:endParaRPr lang="fr-FR" sz="1800" b="1" cap="all" dirty="0">
              <a:solidFill>
                <a:schemeClr val="accent1">
                  <a:lumMod val="50000"/>
                </a:schemeClr>
              </a:solidFill>
            </a:endParaRPr>
          </a:p>
          <a:p>
            <a:pPr lvl="1" algn="l">
              <a:buFont typeface="Wingdings" panose="05000000000000000000" pitchFamily="2" charset="2"/>
              <a:buChar char="v"/>
            </a:pPr>
            <a:endParaRPr lang="fr-FR" sz="1800" b="1" cap="all" dirty="0">
              <a:solidFill>
                <a:schemeClr val="accent1">
                  <a:lumMod val="50000"/>
                </a:schemeClr>
              </a:solidFill>
            </a:endParaRPr>
          </a:p>
          <a:p>
            <a:pPr lvl="1" algn="l">
              <a:buFont typeface="Wingdings" panose="05000000000000000000" pitchFamily="2" charset="2"/>
              <a:buChar char="v"/>
            </a:pPr>
            <a:endParaRPr lang="fr-FR" sz="1800" b="1" cap="all" dirty="0">
              <a:solidFill>
                <a:schemeClr val="accent1">
                  <a:lumMod val="50000"/>
                </a:schemeClr>
              </a:solidFill>
            </a:endParaRPr>
          </a:p>
          <a:p>
            <a:pPr lvl="1" algn="l">
              <a:buFont typeface="Wingdings" panose="05000000000000000000" pitchFamily="2" charset="2"/>
              <a:buChar char="v"/>
            </a:pPr>
            <a:endParaRPr lang="fr-FR" sz="1800" b="1" cap="all" dirty="0">
              <a:solidFill>
                <a:schemeClr val="accent1">
                  <a:lumMod val="50000"/>
                </a:schemeClr>
              </a:solidFill>
            </a:endParaRPr>
          </a:p>
          <a:p>
            <a:pPr lvl="1"/>
            <a:endParaRPr lang="en-US" sz="1800" b="1" cap="all" dirty="0">
              <a:solidFill>
                <a:schemeClr val="accent1">
                  <a:lumMod val="50000"/>
                </a:schemeClr>
              </a:solidFill>
            </a:endParaRPr>
          </a:p>
        </p:txBody>
      </p:sp>
      <p:sp>
        <p:nvSpPr>
          <p:cNvPr id="2" name="Title 1"/>
          <p:cNvSpPr>
            <a:spLocks noGrp="1"/>
          </p:cNvSpPr>
          <p:nvPr>
            <p:ph type="title"/>
          </p:nvPr>
        </p:nvSpPr>
        <p:spPr/>
        <p:txBody>
          <a:bodyPr/>
          <a:lstStyle/>
          <a:p>
            <a:r>
              <a:rPr lang="fr-FR" dirty="0"/>
              <a:t>Les connaissances </a:t>
            </a:r>
            <a:r>
              <a:rPr lang="fr-FR" dirty="0" err="1"/>
              <a:t>pre</a:t>
            </a:r>
            <a:r>
              <a:rPr lang="fr-FR" dirty="0"/>
              <a:t>-requises</a:t>
            </a:r>
          </a:p>
        </p:txBody>
      </p:sp>
    </p:spTree>
    <p:extLst>
      <p:ext uri="{BB962C8B-B14F-4D97-AF65-F5344CB8AC3E}">
        <p14:creationId xmlns:p14="http://schemas.microsoft.com/office/powerpoint/2010/main" val="26101265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Espace réservé du contenu 2"/>
          <p:cNvSpPr txBox="1">
            <a:spLocks/>
          </p:cNvSpPr>
          <p:nvPr/>
        </p:nvSpPr>
        <p:spPr>
          <a:xfrm>
            <a:off x="965097" y="1828800"/>
            <a:ext cx="9855302" cy="364556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endParaRPr lang="fr-FR" sz="1800" b="1" cap="all" dirty="0"/>
          </a:p>
          <a:p>
            <a:pPr lvl="1" algn="l"/>
            <a:endParaRPr lang="fr-FR" sz="1800" b="1" cap="all" dirty="0"/>
          </a:p>
          <a:p>
            <a:pPr lvl="1" algn="l">
              <a:buFont typeface="Wingdings" panose="05000000000000000000" pitchFamily="2" charset="2"/>
              <a:buChar char="v"/>
            </a:pPr>
            <a:endParaRPr lang="fr-FR" sz="1800" b="1" cap="all" dirty="0"/>
          </a:p>
          <a:p>
            <a:pPr lvl="1" algn="l">
              <a:buFont typeface="Wingdings" panose="05000000000000000000" pitchFamily="2" charset="2"/>
              <a:buChar char="v"/>
            </a:pPr>
            <a:endParaRPr lang="fr-FR" sz="1800" b="1" cap="all" dirty="0"/>
          </a:p>
          <a:p>
            <a:pPr lvl="1"/>
            <a:endParaRPr lang="en-US" sz="1800" b="1" cap="all" dirty="0"/>
          </a:p>
        </p:txBody>
      </p:sp>
      <p:sp>
        <p:nvSpPr>
          <p:cNvPr id="2" name="Title 1"/>
          <p:cNvSpPr>
            <a:spLocks noGrp="1"/>
          </p:cNvSpPr>
          <p:nvPr>
            <p:ph type="title"/>
          </p:nvPr>
        </p:nvSpPr>
        <p:spPr/>
        <p:txBody>
          <a:bodyPr/>
          <a:lstStyle/>
          <a:p>
            <a:r>
              <a:rPr lang="fr-FR" dirty="0" smtClean="0"/>
              <a:t>Conclusion</a:t>
            </a:r>
            <a:endParaRPr lang="fr-FR" dirty="0"/>
          </a:p>
        </p:txBody>
      </p:sp>
    </p:spTree>
    <p:extLst>
      <p:ext uri="{BB962C8B-B14F-4D97-AF65-F5344CB8AC3E}">
        <p14:creationId xmlns:p14="http://schemas.microsoft.com/office/powerpoint/2010/main" val="20278876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Thème Office">
  <a:themeElements>
    <a:clrScheme name="Bleu">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8324</TotalTime>
  <Words>194</Words>
  <Application>Microsoft Office PowerPoint</Application>
  <PresentationFormat>Widescreen</PresentationFormat>
  <Paragraphs>83</Paragraphs>
  <Slides>6</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Slide Titles</vt:lpstr>
      </vt:variant>
      <vt:variant>
        <vt:i4>6</vt:i4>
      </vt:variant>
      <vt:variant>
        <vt:lpstr>Custom Shows</vt:lpstr>
      </vt:variant>
      <vt:variant>
        <vt:i4>1</vt:i4>
      </vt:variant>
    </vt:vector>
  </HeadingPairs>
  <TitlesOfParts>
    <vt:vector size="14" baseType="lpstr">
      <vt:lpstr>Aharoni</vt:lpstr>
      <vt:lpstr>Arial</vt:lpstr>
      <vt:lpstr>Calibri</vt:lpstr>
      <vt:lpstr>Calibri Light</vt:lpstr>
      <vt:lpstr>Gill Sans MT</vt:lpstr>
      <vt:lpstr>Wingdings</vt:lpstr>
      <vt:lpstr>Thème Office</vt:lpstr>
      <vt:lpstr>PowerPoint Presentation</vt:lpstr>
      <vt:lpstr>Sommaire de la Séquence</vt:lpstr>
      <vt:lpstr>Introduction au Module</vt:lpstr>
      <vt:lpstr>Les Objectifs du Module</vt:lpstr>
      <vt:lpstr>Les connaissances pre-requises</vt:lpstr>
      <vt:lpstr>Conclusion</vt:lpstr>
      <vt:lpstr>Diaporama personnalisé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Club réseaux</dc:title>
  <cp:lastModifiedBy>Hadda Cherroun</cp:lastModifiedBy>
  <cp:revision>599</cp:revision>
  <dcterms:created xsi:type="dcterms:W3CDTF">2016-06-08T05:12:31Z</dcterms:created>
  <dcterms:modified xsi:type="dcterms:W3CDTF">2024-04-28T12:14:36Z</dcterms:modified>
</cp:coreProperties>
</file>