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347" r:id="rId3"/>
    <p:sldId id="377" r:id="rId4"/>
    <p:sldId id="381" r:id="rId5"/>
    <p:sldId id="384" r:id="rId6"/>
    <p:sldId id="386" r:id="rId7"/>
  </p:sldIdLst>
  <p:sldSz cx="12192000" cy="6858000"/>
  <p:notesSz cx="6858000" cy="9144000"/>
  <p:custShowLst>
    <p:custShow name="Diaporama personnalisé 1" id="0">
      <p:sldLst>
        <p:sld r:id="rId2"/>
      </p:sldLst>
    </p:custShow>
  </p:custShow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0CF3C375-F561-48F6-9A01-2EC260531181}">
          <p14:sldIdLst>
            <p14:sldId id="256"/>
            <p14:sldId id="347"/>
            <p14:sldId id="377"/>
            <p14:sldId id="381"/>
            <p14:sldId id="384"/>
            <p14:sldId id="38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hoe" initials="J" lastIdx="4" clrIdx="0">
    <p:extLst>
      <p:ext uri="{19B8F6BF-5375-455C-9EA6-DF929625EA0E}">
        <p15:presenceInfo xmlns:p15="http://schemas.microsoft.com/office/powerpoint/2012/main" userId="Jho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a:srgbClr val="FFFFFF"/>
    <a:srgbClr val="C4C4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62" autoAdjust="0"/>
    <p:restoredTop sz="75818" autoAdjust="0"/>
  </p:normalViewPr>
  <p:slideViewPr>
    <p:cSldViewPr snapToGrid="0">
      <p:cViewPr varScale="1">
        <p:scale>
          <a:sx n="56" d="100"/>
          <a:sy n="56" d="100"/>
        </p:scale>
        <p:origin x="147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BE2B12-8EA2-4785-9E25-3837567099F4}" type="doc">
      <dgm:prSet loTypeId="urn:microsoft.com/office/officeart/2005/8/layout/chevron1" loCatId="process" qsTypeId="urn:microsoft.com/office/officeart/2005/8/quickstyle/simple1" qsCatId="simple" csTypeId="urn:microsoft.com/office/officeart/2005/8/colors/colorful2" csCatId="colorful" phldr="1"/>
      <dgm:spPr/>
    </dgm:pt>
    <dgm:pt modelId="{7A8D3105-454E-4B75-BF15-B062C0C8CED3}">
      <dgm:prSet phldrT="[Texte]"/>
      <dgm:spPr/>
      <dgm:t>
        <a:bodyPr/>
        <a:lstStyle/>
        <a:p>
          <a:r>
            <a:rPr lang="fr-FR" dirty="0" smtClean="0"/>
            <a:t>Session Introductive</a:t>
          </a:r>
          <a:endParaRPr lang="fr-FR" dirty="0"/>
        </a:p>
      </dgm:t>
    </dgm:pt>
    <dgm:pt modelId="{932945DB-BB61-4CBD-A694-9384FC4DA14A}" type="parTrans" cxnId="{6FBE7C5F-9564-4F6B-8843-8888DA2CEA2E}">
      <dgm:prSet/>
      <dgm:spPr/>
      <dgm:t>
        <a:bodyPr/>
        <a:lstStyle/>
        <a:p>
          <a:endParaRPr lang="fr-FR"/>
        </a:p>
      </dgm:t>
    </dgm:pt>
    <dgm:pt modelId="{5B7D03EB-93E2-49B9-9462-59927E408926}" type="sibTrans" cxnId="{6FBE7C5F-9564-4F6B-8843-8888DA2CEA2E}">
      <dgm:prSet/>
      <dgm:spPr/>
      <dgm:t>
        <a:bodyPr/>
        <a:lstStyle/>
        <a:p>
          <a:endParaRPr lang="fr-FR"/>
        </a:p>
      </dgm:t>
    </dgm:pt>
    <dgm:pt modelId="{B5C138F9-E4B3-498D-B7BF-38BF322749A9}">
      <dgm:prSet phldrT="[Texte]"/>
      <dgm:spPr/>
      <dgm:t>
        <a:bodyPr/>
        <a:lstStyle/>
        <a:p>
          <a:r>
            <a:rPr lang="fr-FR" dirty="0" smtClean="0"/>
            <a:t>Nom du Module</a:t>
          </a:r>
          <a:endParaRPr lang="fr-FR" dirty="0"/>
        </a:p>
      </dgm:t>
    </dgm:pt>
    <dgm:pt modelId="{48343E84-F46A-4FC5-87DF-94E1C2ABB787}" type="parTrans" cxnId="{327F8ED8-8B42-4E94-B771-4024B986D1EC}">
      <dgm:prSet/>
      <dgm:spPr/>
      <dgm:t>
        <a:bodyPr/>
        <a:lstStyle/>
        <a:p>
          <a:endParaRPr lang="fr-FR"/>
        </a:p>
      </dgm:t>
    </dgm:pt>
    <dgm:pt modelId="{8AAF8D50-EDD4-4323-BBC9-516ED09E2CBB}" type="sibTrans" cxnId="{327F8ED8-8B42-4E94-B771-4024B986D1EC}">
      <dgm:prSet/>
      <dgm:spPr/>
      <dgm:t>
        <a:bodyPr/>
        <a:lstStyle/>
        <a:p>
          <a:endParaRPr lang="fr-FR"/>
        </a:p>
      </dgm:t>
    </dgm:pt>
    <dgm:pt modelId="{8A4C18E9-8490-401B-AB0F-D96AC2399995}" type="pres">
      <dgm:prSet presAssocID="{D8BE2B12-8EA2-4785-9E25-3837567099F4}" presName="Name0" presStyleCnt="0">
        <dgm:presLayoutVars>
          <dgm:dir/>
          <dgm:animLvl val="lvl"/>
          <dgm:resizeHandles val="exact"/>
        </dgm:presLayoutVars>
      </dgm:prSet>
      <dgm:spPr/>
    </dgm:pt>
    <dgm:pt modelId="{23DC88EA-F04A-4916-A208-308A6BFBC72C}" type="pres">
      <dgm:prSet presAssocID="{7A8D3105-454E-4B75-BF15-B062C0C8CED3}" presName="parTxOnly" presStyleLbl="node1" presStyleIdx="0" presStyleCnt="2">
        <dgm:presLayoutVars>
          <dgm:chMax val="0"/>
          <dgm:chPref val="0"/>
          <dgm:bulletEnabled val="1"/>
        </dgm:presLayoutVars>
      </dgm:prSet>
      <dgm:spPr/>
      <dgm:t>
        <a:bodyPr/>
        <a:lstStyle/>
        <a:p>
          <a:endParaRPr lang="fr-FR"/>
        </a:p>
      </dgm:t>
    </dgm:pt>
    <dgm:pt modelId="{0638C3B9-5739-426C-81E4-06E3042009F5}" type="pres">
      <dgm:prSet presAssocID="{5B7D03EB-93E2-49B9-9462-59927E408926}" presName="parTxOnlySpace" presStyleCnt="0"/>
      <dgm:spPr/>
    </dgm:pt>
    <dgm:pt modelId="{B9E31942-AAF3-4FE5-95FB-DF04C2714A8E}" type="pres">
      <dgm:prSet presAssocID="{B5C138F9-E4B3-498D-B7BF-38BF322749A9}" presName="parTxOnly" presStyleLbl="node1" presStyleIdx="1" presStyleCnt="2" custLinFactY="33760" custLinFactNeighborX="1673" custLinFactNeighborY="100000">
        <dgm:presLayoutVars>
          <dgm:chMax val="0"/>
          <dgm:chPref val="0"/>
          <dgm:bulletEnabled val="1"/>
        </dgm:presLayoutVars>
      </dgm:prSet>
      <dgm:spPr/>
      <dgm:t>
        <a:bodyPr/>
        <a:lstStyle/>
        <a:p>
          <a:endParaRPr lang="fr-FR"/>
        </a:p>
      </dgm:t>
    </dgm:pt>
  </dgm:ptLst>
  <dgm:cxnLst>
    <dgm:cxn modelId="{D34CE805-BC06-4BEE-ABB9-9E662BDFB926}" type="presOf" srcId="{7A8D3105-454E-4B75-BF15-B062C0C8CED3}" destId="{23DC88EA-F04A-4916-A208-308A6BFBC72C}" srcOrd="0" destOrd="0" presId="urn:microsoft.com/office/officeart/2005/8/layout/chevron1"/>
    <dgm:cxn modelId="{DFAD705C-26F7-42A9-A71A-FFD3FB4DC019}" type="presOf" srcId="{D8BE2B12-8EA2-4785-9E25-3837567099F4}" destId="{8A4C18E9-8490-401B-AB0F-D96AC2399995}" srcOrd="0" destOrd="0" presId="urn:microsoft.com/office/officeart/2005/8/layout/chevron1"/>
    <dgm:cxn modelId="{327F8ED8-8B42-4E94-B771-4024B986D1EC}" srcId="{D8BE2B12-8EA2-4785-9E25-3837567099F4}" destId="{B5C138F9-E4B3-498D-B7BF-38BF322749A9}" srcOrd="1" destOrd="0" parTransId="{48343E84-F46A-4FC5-87DF-94E1C2ABB787}" sibTransId="{8AAF8D50-EDD4-4323-BBC9-516ED09E2CBB}"/>
    <dgm:cxn modelId="{B930C609-194C-4D5B-B0AB-5FE2BE437E86}" type="presOf" srcId="{B5C138F9-E4B3-498D-B7BF-38BF322749A9}" destId="{B9E31942-AAF3-4FE5-95FB-DF04C2714A8E}" srcOrd="0" destOrd="0" presId="urn:microsoft.com/office/officeart/2005/8/layout/chevron1"/>
    <dgm:cxn modelId="{6FBE7C5F-9564-4F6B-8843-8888DA2CEA2E}" srcId="{D8BE2B12-8EA2-4785-9E25-3837567099F4}" destId="{7A8D3105-454E-4B75-BF15-B062C0C8CED3}" srcOrd="0" destOrd="0" parTransId="{932945DB-BB61-4CBD-A694-9384FC4DA14A}" sibTransId="{5B7D03EB-93E2-49B9-9462-59927E408926}"/>
    <dgm:cxn modelId="{725BFAE4-EFDC-4F00-B7D6-377C4C333AB6}" type="presParOf" srcId="{8A4C18E9-8490-401B-AB0F-D96AC2399995}" destId="{23DC88EA-F04A-4916-A208-308A6BFBC72C}" srcOrd="0" destOrd="0" presId="urn:microsoft.com/office/officeart/2005/8/layout/chevron1"/>
    <dgm:cxn modelId="{58E6F6B3-FE5F-4466-8919-FADE03886907}" type="presParOf" srcId="{8A4C18E9-8490-401B-AB0F-D96AC2399995}" destId="{0638C3B9-5739-426C-81E4-06E3042009F5}" srcOrd="1" destOrd="0" presId="urn:microsoft.com/office/officeart/2005/8/layout/chevron1"/>
    <dgm:cxn modelId="{1C88A4AF-A07C-42D5-8C95-B2CE238AAA1F}" type="presParOf" srcId="{8A4C18E9-8490-401B-AB0F-D96AC2399995}" destId="{B9E31942-AAF3-4FE5-95FB-DF04C2714A8E}" srcOrd="2"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8BE2B12-8EA2-4785-9E25-3837567099F4}" type="doc">
      <dgm:prSet loTypeId="urn:microsoft.com/office/officeart/2005/8/layout/chevron1" loCatId="process" qsTypeId="urn:microsoft.com/office/officeart/2005/8/quickstyle/simple1" qsCatId="simple" csTypeId="urn:microsoft.com/office/officeart/2005/8/colors/colorful2" csCatId="colorful" phldr="1"/>
      <dgm:spPr/>
    </dgm:pt>
    <dgm:pt modelId="{7A8D3105-454E-4B75-BF15-B062C0C8CED3}">
      <dgm:prSet phldrT="[Texte]"/>
      <dgm:spPr/>
      <dgm:t>
        <a:bodyPr/>
        <a:lstStyle/>
        <a:p>
          <a:r>
            <a:rPr lang="fr-FR" dirty="0" smtClean="0"/>
            <a:t>Session Introductive</a:t>
          </a:r>
          <a:endParaRPr lang="fr-FR" dirty="0"/>
        </a:p>
      </dgm:t>
    </dgm:pt>
    <dgm:pt modelId="{932945DB-BB61-4CBD-A694-9384FC4DA14A}" type="parTrans" cxnId="{6FBE7C5F-9564-4F6B-8843-8888DA2CEA2E}">
      <dgm:prSet/>
      <dgm:spPr/>
      <dgm:t>
        <a:bodyPr/>
        <a:lstStyle/>
        <a:p>
          <a:endParaRPr lang="fr-FR"/>
        </a:p>
      </dgm:t>
    </dgm:pt>
    <dgm:pt modelId="{5B7D03EB-93E2-49B9-9462-59927E408926}" type="sibTrans" cxnId="{6FBE7C5F-9564-4F6B-8843-8888DA2CEA2E}">
      <dgm:prSet/>
      <dgm:spPr/>
      <dgm:t>
        <a:bodyPr/>
        <a:lstStyle/>
        <a:p>
          <a:endParaRPr lang="fr-FR"/>
        </a:p>
      </dgm:t>
    </dgm:pt>
    <dgm:pt modelId="{B5C138F9-E4B3-498D-B7BF-38BF322749A9}">
      <dgm:prSet phldrT="[Texte]"/>
      <dgm:spPr/>
      <dgm:t>
        <a:bodyPr/>
        <a:lstStyle/>
        <a:p>
          <a:r>
            <a:rPr lang="fr-FR" dirty="0" smtClean="0"/>
            <a:t>Nom du Module</a:t>
          </a:r>
          <a:endParaRPr lang="fr-FR" dirty="0"/>
        </a:p>
      </dgm:t>
    </dgm:pt>
    <dgm:pt modelId="{48343E84-F46A-4FC5-87DF-94E1C2ABB787}" type="parTrans" cxnId="{327F8ED8-8B42-4E94-B771-4024B986D1EC}">
      <dgm:prSet/>
      <dgm:spPr/>
      <dgm:t>
        <a:bodyPr/>
        <a:lstStyle/>
        <a:p>
          <a:endParaRPr lang="fr-FR"/>
        </a:p>
      </dgm:t>
    </dgm:pt>
    <dgm:pt modelId="{8AAF8D50-EDD4-4323-BBC9-516ED09E2CBB}" type="sibTrans" cxnId="{327F8ED8-8B42-4E94-B771-4024B986D1EC}">
      <dgm:prSet/>
      <dgm:spPr/>
      <dgm:t>
        <a:bodyPr/>
        <a:lstStyle/>
        <a:p>
          <a:endParaRPr lang="fr-FR"/>
        </a:p>
      </dgm:t>
    </dgm:pt>
    <dgm:pt modelId="{8A4C18E9-8490-401B-AB0F-D96AC2399995}" type="pres">
      <dgm:prSet presAssocID="{D8BE2B12-8EA2-4785-9E25-3837567099F4}" presName="Name0" presStyleCnt="0">
        <dgm:presLayoutVars>
          <dgm:dir/>
          <dgm:animLvl val="lvl"/>
          <dgm:resizeHandles val="exact"/>
        </dgm:presLayoutVars>
      </dgm:prSet>
      <dgm:spPr/>
    </dgm:pt>
    <dgm:pt modelId="{23DC88EA-F04A-4916-A208-308A6BFBC72C}" type="pres">
      <dgm:prSet presAssocID="{7A8D3105-454E-4B75-BF15-B062C0C8CED3}" presName="parTxOnly" presStyleLbl="node1" presStyleIdx="0" presStyleCnt="2">
        <dgm:presLayoutVars>
          <dgm:chMax val="0"/>
          <dgm:chPref val="0"/>
          <dgm:bulletEnabled val="1"/>
        </dgm:presLayoutVars>
      </dgm:prSet>
      <dgm:spPr/>
      <dgm:t>
        <a:bodyPr/>
        <a:lstStyle/>
        <a:p>
          <a:endParaRPr lang="fr-FR"/>
        </a:p>
      </dgm:t>
    </dgm:pt>
    <dgm:pt modelId="{0638C3B9-5739-426C-81E4-06E3042009F5}" type="pres">
      <dgm:prSet presAssocID="{5B7D03EB-93E2-49B9-9462-59927E408926}" presName="parTxOnlySpace" presStyleCnt="0"/>
      <dgm:spPr/>
    </dgm:pt>
    <dgm:pt modelId="{B9E31942-AAF3-4FE5-95FB-DF04C2714A8E}" type="pres">
      <dgm:prSet presAssocID="{B5C138F9-E4B3-498D-B7BF-38BF322749A9}" presName="parTxOnly" presStyleLbl="node1" presStyleIdx="1" presStyleCnt="2" custLinFactY="33760" custLinFactNeighborX="1673" custLinFactNeighborY="100000">
        <dgm:presLayoutVars>
          <dgm:chMax val="0"/>
          <dgm:chPref val="0"/>
          <dgm:bulletEnabled val="1"/>
        </dgm:presLayoutVars>
      </dgm:prSet>
      <dgm:spPr/>
      <dgm:t>
        <a:bodyPr/>
        <a:lstStyle/>
        <a:p>
          <a:endParaRPr lang="fr-FR"/>
        </a:p>
      </dgm:t>
    </dgm:pt>
  </dgm:ptLst>
  <dgm:cxnLst>
    <dgm:cxn modelId="{D34CE805-BC06-4BEE-ABB9-9E662BDFB926}" type="presOf" srcId="{7A8D3105-454E-4B75-BF15-B062C0C8CED3}" destId="{23DC88EA-F04A-4916-A208-308A6BFBC72C}" srcOrd="0" destOrd="0" presId="urn:microsoft.com/office/officeart/2005/8/layout/chevron1"/>
    <dgm:cxn modelId="{DFAD705C-26F7-42A9-A71A-FFD3FB4DC019}" type="presOf" srcId="{D8BE2B12-8EA2-4785-9E25-3837567099F4}" destId="{8A4C18E9-8490-401B-AB0F-D96AC2399995}" srcOrd="0" destOrd="0" presId="urn:microsoft.com/office/officeart/2005/8/layout/chevron1"/>
    <dgm:cxn modelId="{327F8ED8-8B42-4E94-B771-4024B986D1EC}" srcId="{D8BE2B12-8EA2-4785-9E25-3837567099F4}" destId="{B5C138F9-E4B3-498D-B7BF-38BF322749A9}" srcOrd="1" destOrd="0" parTransId="{48343E84-F46A-4FC5-87DF-94E1C2ABB787}" sibTransId="{8AAF8D50-EDD4-4323-BBC9-516ED09E2CBB}"/>
    <dgm:cxn modelId="{B930C609-194C-4D5B-B0AB-5FE2BE437E86}" type="presOf" srcId="{B5C138F9-E4B3-498D-B7BF-38BF322749A9}" destId="{B9E31942-AAF3-4FE5-95FB-DF04C2714A8E}" srcOrd="0" destOrd="0" presId="urn:microsoft.com/office/officeart/2005/8/layout/chevron1"/>
    <dgm:cxn modelId="{6FBE7C5F-9564-4F6B-8843-8888DA2CEA2E}" srcId="{D8BE2B12-8EA2-4785-9E25-3837567099F4}" destId="{7A8D3105-454E-4B75-BF15-B062C0C8CED3}" srcOrd="0" destOrd="0" parTransId="{932945DB-BB61-4CBD-A694-9384FC4DA14A}" sibTransId="{5B7D03EB-93E2-49B9-9462-59927E408926}"/>
    <dgm:cxn modelId="{725BFAE4-EFDC-4F00-B7D6-377C4C333AB6}" type="presParOf" srcId="{8A4C18E9-8490-401B-AB0F-D96AC2399995}" destId="{23DC88EA-F04A-4916-A208-308A6BFBC72C}" srcOrd="0" destOrd="0" presId="urn:microsoft.com/office/officeart/2005/8/layout/chevron1"/>
    <dgm:cxn modelId="{58E6F6B3-FE5F-4466-8919-FADE03886907}" type="presParOf" srcId="{8A4C18E9-8490-401B-AB0F-D96AC2399995}" destId="{0638C3B9-5739-426C-81E4-06E3042009F5}" srcOrd="1" destOrd="0" presId="urn:microsoft.com/office/officeart/2005/8/layout/chevron1"/>
    <dgm:cxn modelId="{1C88A4AF-A07C-42D5-8C95-B2CE238AAA1F}" type="presParOf" srcId="{8A4C18E9-8490-401B-AB0F-D96AC2399995}" destId="{B9E31942-AAF3-4FE5-95FB-DF04C2714A8E}" srcOrd="2"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BE2B12-8EA2-4785-9E25-3837567099F4}" type="doc">
      <dgm:prSet loTypeId="urn:microsoft.com/office/officeart/2005/8/layout/chevron1" loCatId="process" qsTypeId="urn:microsoft.com/office/officeart/2005/8/quickstyle/simple1" qsCatId="simple" csTypeId="urn:microsoft.com/office/officeart/2005/8/colors/colorful2" csCatId="colorful" phldr="1"/>
      <dgm:spPr/>
    </dgm:pt>
    <dgm:pt modelId="{7A8D3105-454E-4B75-BF15-B062C0C8CED3}">
      <dgm:prSet phldrT="[Texte]"/>
      <dgm:spPr/>
      <dgm:t>
        <a:bodyPr/>
        <a:lstStyle/>
        <a:p>
          <a:r>
            <a:rPr lang="fr-FR" dirty="0" smtClean="0"/>
            <a:t>Session Introductive</a:t>
          </a:r>
          <a:endParaRPr lang="fr-FR" dirty="0"/>
        </a:p>
      </dgm:t>
    </dgm:pt>
    <dgm:pt modelId="{932945DB-BB61-4CBD-A694-9384FC4DA14A}" type="parTrans" cxnId="{6FBE7C5F-9564-4F6B-8843-8888DA2CEA2E}">
      <dgm:prSet/>
      <dgm:spPr/>
      <dgm:t>
        <a:bodyPr/>
        <a:lstStyle/>
        <a:p>
          <a:endParaRPr lang="fr-FR"/>
        </a:p>
      </dgm:t>
    </dgm:pt>
    <dgm:pt modelId="{5B7D03EB-93E2-49B9-9462-59927E408926}" type="sibTrans" cxnId="{6FBE7C5F-9564-4F6B-8843-8888DA2CEA2E}">
      <dgm:prSet/>
      <dgm:spPr/>
      <dgm:t>
        <a:bodyPr/>
        <a:lstStyle/>
        <a:p>
          <a:endParaRPr lang="fr-FR"/>
        </a:p>
      </dgm:t>
    </dgm:pt>
    <dgm:pt modelId="{B5C138F9-E4B3-498D-B7BF-38BF322749A9}">
      <dgm:prSet phldrT="[Texte]"/>
      <dgm:spPr/>
      <dgm:t>
        <a:bodyPr/>
        <a:lstStyle/>
        <a:p>
          <a:r>
            <a:rPr lang="fr-FR" dirty="0" smtClean="0"/>
            <a:t>Nom du Module</a:t>
          </a:r>
          <a:endParaRPr lang="fr-FR" dirty="0"/>
        </a:p>
      </dgm:t>
    </dgm:pt>
    <dgm:pt modelId="{48343E84-F46A-4FC5-87DF-94E1C2ABB787}" type="parTrans" cxnId="{327F8ED8-8B42-4E94-B771-4024B986D1EC}">
      <dgm:prSet/>
      <dgm:spPr/>
      <dgm:t>
        <a:bodyPr/>
        <a:lstStyle/>
        <a:p>
          <a:endParaRPr lang="fr-FR"/>
        </a:p>
      </dgm:t>
    </dgm:pt>
    <dgm:pt modelId="{8AAF8D50-EDD4-4323-BBC9-516ED09E2CBB}" type="sibTrans" cxnId="{327F8ED8-8B42-4E94-B771-4024B986D1EC}">
      <dgm:prSet/>
      <dgm:spPr/>
      <dgm:t>
        <a:bodyPr/>
        <a:lstStyle/>
        <a:p>
          <a:endParaRPr lang="fr-FR"/>
        </a:p>
      </dgm:t>
    </dgm:pt>
    <dgm:pt modelId="{8A4C18E9-8490-401B-AB0F-D96AC2399995}" type="pres">
      <dgm:prSet presAssocID="{D8BE2B12-8EA2-4785-9E25-3837567099F4}" presName="Name0" presStyleCnt="0">
        <dgm:presLayoutVars>
          <dgm:dir/>
          <dgm:animLvl val="lvl"/>
          <dgm:resizeHandles val="exact"/>
        </dgm:presLayoutVars>
      </dgm:prSet>
      <dgm:spPr/>
    </dgm:pt>
    <dgm:pt modelId="{23DC88EA-F04A-4916-A208-308A6BFBC72C}" type="pres">
      <dgm:prSet presAssocID="{7A8D3105-454E-4B75-BF15-B062C0C8CED3}" presName="parTxOnly" presStyleLbl="node1" presStyleIdx="0" presStyleCnt="2">
        <dgm:presLayoutVars>
          <dgm:chMax val="0"/>
          <dgm:chPref val="0"/>
          <dgm:bulletEnabled val="1"/>
        </dgm:presLayoutVars>
      </dgm:prSet>
      <dgm:spPr/>
      <dgm:t>
        <a:bodyPr/>
        <a:lstStyle/>
        <a:p>
          <a:endParaRPr lang="fr-FR"/>
        </a:p>
      </dgm:t>
    </dgm:pt>
    <dgm:pt modelId="{0638C3B9-5739-426C-81E4-06E3042009F5}" type="pres">
      <dgm:prSet presAssocID="{5B7D03EB-93E2-49B9-9462-59927E408926}" presName="parTxOnlySpace" presStyleCnt="0"/>
      <dgm:spPr/>
    </dgm:pt>
    <dgm:pt modelId="{B9E31942-AAF3-4FE5-95FB-DF04C2714A8E}" type="pres">
      <dgm:prSet presAssocID="{B5C138F9-E4B3-498D-B7BF-38BF322749A9}" presName="parTxOnly" presStyleLbl="node1" presStyleIdx="1" presStyleCnt="2" custLinFactY="33760" custLinFactNeighborX="1673" custLinFactNeighborY="100000">
        <dgm:presLayoutVars>
          <dgm:chMax val="0"/>
          <dgm:chPref val="0"/>
          <dgm:bulletEnabled val="1"/>
        </dgm:presLayoutVars>
      </dgm:prSet>
      <dgm:spPr/>
      <dgm:t>
        <a:bodyPr/>
        <a:lstStyle/>
        <a:p>
          <a:endParaRPr lang="fr-FR"/>
        </a:p>
      </dgm:t>
    </dgm:pt>
  </dgm:ptLst>
  <dgm:cxnLst>
    <dgm:cxn modelId="{D34CE805-BC06-4BEE-ABB9-9E662BDFB926}" type="presOf" srcId="{7A8D3105-454E-4B75-BF15-B062C0C8CED3}" destId="{23DC88EA-F04A-4916-A208-308A6BFBC72C}" srcOrd="0" destOrd="0" presId="urn:microsoft.com/office/officeart/2005/8/layout/chevron1"/>
    <dgm:cxn modelId="{DFAD705C-26F7-42A9-A71A-FFD3FB4DC019}" type="presOf" srcId="{D8BE2B12-8EA2-4785-9E25-3837567099F4}" destId="{8A4C18E9-8490-401B-AB0F-D96AC2399995}" srcOrd="0" destOrd="0" presId="urn:microsoft.com/office/officeart/2005/8/layout/chevron1"/>
    <dgm:cxn modelId="{327F8ED8-8B42-4E94-B771-4024B986D1EC}" srcId="{D8BE2B12-8EA2-4785-9E25-3837567099F4}" destId="{B5C138F9-E4B3-498D-B7BF-38BF322749A9}" srcOrd="1" destOrd="0" parTransId="{48343E84-F46A-4FC5-87DF-94E1C2ABB787}" sibTransId="{8AAF8D50-EDD4-4323-BBC9-516ED09E2CBB}"/>
    <dgm:cxn modelId="{B930C609-194C-4D5B-B0AB-5FE2BE437E86}" type="presOf" srcId="{B5C138F9-E4B3-498D-B7BF-38BF322749A9}" destId="{B9E31942-AAF3-4FE5-95FB-DF04C2714A8E}" srcOrd="0" destOrd="0" presId="urn:microsoft.com/office/officeart/2005/8/layout/chevron1"/>
    <dgm:cxn modelId="{6FBE7C5F-9564-4F6B-8843-8888DA2CEA2E}" srcId="{D8BE2B12-8EA2-4785-9E25-3837567099F4}" destId="{7A8D3105-454E-4B75-BF15-B062C0C8CED3}" srcOrd="0" destOrd="0" parTransId="{932945DB-BB61-4CBD-A694-9384FC4DA14A}" sibTransId="{5B7D03EB-93E2-49B9-9462-59927E408926}"/>
    <dgm:cxn modelId="{725BFAE4-EFDC-4F00-B7D6-377C4C333AB6}" type="presParOf" srcId="{8A4C18E9-8490-401B-AB0F-D96AC2399995}" destId="{23DC88EA-F04A-4916-A208-308A6BFBC72C}" srcOrd="0" destOrd="0" presId="urn:microsoft.com/office/officeart/2005/8/layout/chevron1"/>
    <dgm:cxn modelId="{58E6F6B3-FE5F-4466-8919-FADE03886907}" type="presParOf" srcId="{8A4C18E9-8490-401B-AB0F-D96AC2399995}" destId="{0638C3B9-5739-426C-81E4-06E3042009F5}" srcOrd="1" destOrd="0" presId="urn:microsoft.com/office/officeart/2005/8/layout/chevron1"/>
    <dgm:cxn modelId="{1C88A4AF-A07C-42D5-8C95-B2CE238AAA1F}" type="presParOf" srcId="{8A4C18E9-8490-401B-AB0F-D96AC2399995}" destId="{B9E31942-AAF3-4FE5-95FB-DF04C2714A8E}" srcOrd="2"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8BE2B12-8EA2-4785-9E25-3837567099F4}" type="doc">
      <dgm:prSet loTypeId="urn:microsoft.com/office/officeart/2005/8/layout/chevron1" loCatId="process" qsTypeId="urn:microsoft.com/office/officeart/2005/8/quickstyle/simple1" qsCatId="simple" csTypeId="urn:microsoft.com/office/officeart/2005/8/colors/colorful2" csCatId="colorful" phldr="1"/>
      <dgm:spPr/>
    </dgm:pt>
    <dgm:pt modelId="{7A8D3105-454E-4B75-BF15-B062C0C8CED3}">
      <dgm:prSet phldrT="[Texte]"/>
      <dgm:spPr/>
      <dgm:t>
        <a:bodyPr/>
        <a:lstStyle/>
        <a:p>
          <a:r>
            <a:rPr lang="fr-FR" dirty="0" smtClean="0"/>
            <a:t>Session Introductive</a:t>
          </a:r>
          <a:endParaRPr lang="fr-FR" dirty="0"/>
        </a:p>
      </dgm:t>
    </dgm:pt>
    <dgm:pt modelId="{932945DB-BB61-4CBD-A694-9384FC4DA14A}" type="parTrans" cxnId="{6FBE7C5F-9564-4F6B-8843-8888DA2CEA2E}">
      <dgm:prSet/>
      <dgm:spPr/>
      <dgm:t>
        <a:bodyPr/>
        <a:lstStyle/>
        <a:p>
          <a:endParaRPr lang="fr-FR"/>
        </a:p>
      </dgm:t>
    </dgm:pt>
    <dgm:pt modelId="{5B7D03EB-93E2-49B9-9462-59927E408926}" type="sibTrans" cxnId="{6FBE7C5F-9564-4F6B-8843-8888DA2CEA2E}">
      <dgm:prSet/>
      <dgm:spPr/>
      <dgm:t>
        <a:bodyPr/>
        <a:lstStyle/>
        <a:p>
          <a:endParaRPr lang="fr-FR"/>
        </a:p>
      </dgm:t>
    </dgm:pt>
    <dgm:pt modelId="{B5C138F9-E4B3-498D-B7BF-38BF322749A9}">
      <dgm:prSet phldrT="[Texte]"/>
      <dgm:spPr/>
      <dgm:t>
        <a:bodyPr/>
        <a:lstStyle/>
        <a:p>
          <a:r>
            <a:rPr lang="fr-FR" dirty="0" smtClean="0"/>
            <a:t>Nom du Module</a:t>
          </a:r>
          <a:endParaRPr lang="fr-FR" dirty="0"/>
        </a:p>
      </dgm:t>
    </dgm:pt>
    <dgm:pt modelId="{48343E84-F46A-4FC5-87DF-94E1C2ABB787}" type="parTrans" cxnId="{327F8ED8-8B42-4E94-B771-4024B986D1EC}">
      <dgm:prSet/>
      <dgm:spPr/>
      <dgm:t>
        <a:bodyPr/>
        <a:lstStyle/>
        <a:p>
          <a:endParaRPr lang="fr-FR"/>
        </a:p>
      </dgm:t>
    </dgm:pt>
    <dgm:pt modelId="{8AAF8D50-EDD4-4323-BBC9-516ED09E2CBB}" type="sibTrans" cxnId="{327F8ED8-8B42-4E94-B771-4024B986D1EC}">
      <dgm:prSet/>
      <dgm:spPr/>
      <dgm:t>
        <a:bodyPr/>
        <a:lstStyle/>
        <a:p>
          <a:endParaRPr lang="fr-FR"/>
        </a:p>
      </dgm:t>
    </dgm:pt>
    <dgm:pt modelId="{8A4C18E9-8490-401B-AB0F-D96AC2399995}" type="pres">
      <dgm:prSet presAssocID="{D8BE2B12-8EA2-4785-9E25-3837567099F4}" presName="Name0" presStyleCnt="0">
        <dgm:presLayoutVars>
          <dgm:dir/>
          <dgm:animLvl val="lvl"/>
          <dgm:resizeHandles val="exact"/>
        </dgm:presLayoutVars>
      </dgm:prSet>
      <dgm:spPr/>
    </dgm:pt>
    <dgm:pt modelId="{23DC88EA-F04A-4916-A208-308A6BFBC72C}" type="pres">
      <dgm:prSet presAssocID="{7A8D3105-454E-4B75-BF15-B062C0C8CED3}" presName="parTxOnly" presStyleLbl="node1" presStyleIdx="0" presStyleCnt="2">
        <dgm:presLayoutVars>
          <dgm:chMax val="0"/>
          <dgm:chPref val="0"/>
          <dgm:bulletEnabled val="1"/>
        </dgm:presLayoutVars>
      </dgm:prSet>
      <dgm:spPr/>
      <dgm:t>
        <a:bodyPr/>
        <a:lstStyle/>
        <a:p>
          <a:endParaRPr lang="fr-FR"/>
        </a:p>
      </dgm:t>
    </dgm:pt>
    <dgm:pt modelId="{0638C3B9-5739-426C-81E4-06E3042009F5}" type="pres">
      <dgm:prSet presAssocID="{5B7D03EB-93E2-49B9-9462-59927E408926}" presName="parTxOnlySpace" presStyleCnt="0"/>
      <dgm:spPr/>
    </dgm:pt>
    <dgm:pt modelId="{B9E31942-AAF3-4FE5-95FB-DF04C2714A8E}" type="pres">
      <dgm:prSet presAssocID="{B5C138F9-E4B3-498D-B7BF-38BF322749A9}" presName="parTxOnly" presStyleLbl="node1" presStyleIdx="1" presStyleCnt="2" custLinFactY="33760" custLinFactNeighborX="1673" custLinFactNeighborY="100000">
        <dgm:presLayoutVars>
          <dgm:chMax val="0"/>
          <dgm:chPref val="0"/>
          <dgm:bulletEnabled val="1"/>
        </dgm:presLayoutVars>
      </dgm:prSet>
      <dgm:spPr/>
      <dgm:t>
        <a:bodyPr/>
        <a:lstStyle/>
        <a:p>
          <a:endParaRPr lang="fr-FR"/>
        </a:p>
      </dgm:t>
    </dgm:pt>
  </dgm:ptLst>
  <dgm:cxnLst>
    <dgm:cxn modelId="{D34CE805-BC06-4BEE-ABB9-9E662BDFB926}" type="presOf" srcId="{7A8D3105-454E-4B75-BF15-B062C0C8CED3}" destId="{23DC88EA-F04A-4916-A208-308A6BFBC72C}" srcOrd="0" destOrd="0" presId="urn:microsoft.com/office/officeart/2005/8/layout/chevron1"/>
    <dgm:cxn modelId="{DFAD705C-26F7-42A9-A71A-FFD3FB4DC019}" type="presOf" srcId="{D8BE2B12-8EA2-4785-9E25-3837567099F4}" destId="{8A4C18E9-8490-401B-AB0F-D96AC2399995}" srcOrd="0" destOrd="0" presId="urn:microsoft.com/office/officeart/2005/8/layout/chevron1"/>
    <dgm:cxn modelId="{327F8ED8-8B42-4E94-B771-4024B986D1EC}" srcId="{D8BE2B12-8EA2-4785-9E25-3837567099F4}" destId="{B5C138F9-E4B3-498D-B7BF-38BF322749A9}" srcOrd="1" destOrd="0" parTransId="{48343E84-F46A-4FC5-87DF-94E1C2ABB787}" sibTransId="{8AAF8D50-EDD4-4323-BBC9-516ED09E2CBB}"/>
    <dgm:cxn modelId="{B930C609-194C-4D5B-B0AB-5FE2BE437E86}" type="presOf" srcId="{B5C138F9-E4B3-498D-B7BF-38BF322749A9}" destId="{B9E31942-AAF3-4FE5-95FB-DF04C2714A8E}" srcOrd="0" destOrd="0" presId="urn:microsoft.com/office/officeart/2005/8/layout/chevron1"/>
    <dgm:cxn modelId="{6FBE7C5F-9564-4F6B-8843-8888DA2CEA2E}" srcId="{D8BE2B12-8EA2-4785-9E25-3837567099F4}" destId="{7A8D3105-454E-4B75-BF15-B062C0C8CED3}" srcOrd="0" destOrd="0" parTransId="{932945DB-BB61-4CBD-A694-9384FC4DA14A}" sibTransId="{5B7D03EB-93E2-49B9-9462-59927E408926}"/>
    <dgm:cxn modelId="{725BFAE4-EFDC-4F00-B7D6-377C4C333AB6}" type="presParOf" srcId="{8A4C18E9-8490-401B-AB0F-D96AC2399995}" destId="{23DC88EA-F04A-4916-A208-308A6BFBC72C}" srcOrd="0" destOrd="0" presId="urn:microsoft.com/office/officeart/2005/8/layout/chevron1"/>
    <dgm:cxn modelId="{58E6F6B3-FE5F-4466-8919-FADE03886907}" type="presParOf" srcId="{8A4C18E9-8490-401B-AB0F-D96AC2399995}" destId="{0638C3B9-5739-426C-81E4-06E3042009F5}" srcOrd="1" destOrd="0" presId="urn:microsoft.com/office/officeart/2005/8/layout/chevron1"/>
    <dgm:cxn modelId="{1C88A4AF-A07C-42D5-8C95-B2CE238AAA1F}" type="presParOf" srcId="{8A4C18E9-8490-401B-AB0F-D96AC2399995}" destId="{B9E31942-AAF3-4FE5-95FB-DF04C2714A8E}" srcOrd="2"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8BE2B12-8EA2-4785-9E25-3837567099F4}" type="doc">
      <dgm:prSet loTypeId="urn:microsoft.com/office/officeart/2005/8/layout/chevron1" loCatId="process" qsTypeId="urn:microsoft.com/office/officeart/2005/8/quickstyle/simple1" qsCatId="simple" csTypeId="urn:microsoft.com/office/officeart/2005/8/colors/colorful2" csCatId="colorful" phldr="1"/>
      <dgm:spPr/>
    </dgm:pt>
    <dgm:pt modelId="{7A8D3105-454E-4B75-BF15-B062C0C8CED3}">
      <dgm:prSet phldrT="[Texte]"/>
      <dgm:spPr/>
      <dgm:t>
        <a:bodyPr/>
        <a:lstStyle/>
        <a:p>
          <a:r>
            <a:rPr lang="fr-FR" dirty="0" smtClean="0"/>
            <a:t>Session Introductive</a:t>
          </a:r>
          <a:endParaRPr lang="fr-FR" dirty="0"/>
        </a:p>
      </dgm:t>
    </dgm:pt>
    <dgm:pt modelId="{932945DB-BB61-4CBD-A694-9384FC4DA14A}" type="parTrans" cxnId="{6FBE7C5F-9564-4F6B-8843-8888DA2CEA2E}">
      <dgm:prSet/>
      <dgm:spPr/>
      <dgm:t>
        <a:bodyPr/>
        <a:lstStyle/>
        <a:p>
          <a:endParaRPr lang="fr-FR"/>
        </a:p>
      </dgm:t>
    </dgm:pt>
    <dgm:pt modelId="{5B7D03EB-93E2-49B9-9462-59927E408926}" type="sibTrans" cxnId="{6FBE7C5F-9564-4F6B-8843-8888DA2CEA2E}">
      <dgm:prSet/>
      <dgm:spPr/>
      <dgm:t>
        <a:bodyPr/>
        <a:lstStyle/>
        <a:p>
          <a:endParaRPr lang="fr-FR"/>
        </a:p>
      </dgm:t>
    </dgm:pt>
    <dgm:pt modelId="{B5C138F9-E4B3-498D-B7BF-38BF322749A9}">
      <dgm:prSet phldrT="[Texte]"/>
      <dgm:spPr/>
      <dgm:t>
        <a:bodyPr/>
        <a:lstStyle/>
        <a:p>
          <a:r>
            <a:rPr lang="fr-FR" dirty="0" smtClean="0"/>
            <a:t>Nom du Module</a:t>
          </a:r>
          <a:endParaRPr lang="fr-FR" dirty="0"/>
        </a:p>
      </dgm:t>
    </dgm:pt>
    <dgm:pt modelId="{48343E84-F46A-4FC5-87DF-94E1C2ABB787}" type="parTrans" cxnId="{327F8ED8-8B42-4E94-B771-4024B986D1EC}">
      <dgm:prSet/>
      <dgm:spPr/>
      <dgm:t>
        <a:bodyPr/>
        <a:lstStyle/>
        <a:p>
          <a:endParaRPr lang="fr-FR"/>
        </a:p>
      </dgm:t>
    </dgm:pt>
    <dgm:pt modelId="{8AAF8D50-EDD4-4323-BBC9-516ED09E2CBB}" type="sibTrans" cxnId="{327F8ED8-8B42-4E94-B771-4024B986D1EC}">
      <dgm:prSet/>
      <dgm:spPr/>
      <dgm:t>
        <a:bodyPr/>
        <a:lstStyle/>
        <a:p>
          <a:endParaRPr lang="fr-FR"/>
        </a:p>
      </dgm:t>
    </dgm:pt>
    <dgm:pt modelId="{8A4C18E9-8490-401B-AB0F-D96AC2399995}" type="pres">
      <dgm:prSet presAssocID="{D8BE2B12-8EA2-4785-9E25-3837567099F4}" presName="Name0" presStyleCnt="0">
        <dgm:presLayoutVars>
          <dgm:dir/>
          <dgm:animLvl val="lvl"/>
          <dgm:resizeHandles val="exact"/>
        </dgm:presLayoutVars>
      </dgm:prSet>
      <dgm:spPr/>
    </dgm:pt>
    <dgm:pt modelId="{23DC88EA-F04A-4916-A208-308A6BFBC72C}" type="pres">
      <dgm:prSet presAssocID="{7A8D3105-454E-4B75-BF15-B062C0C8CED3}" presName="parTxOnly" presStyleLbl="node1" presStyleIdx="0" presStyleCnt="2">
        <dgm:presLayoutVars>
          <dgm:chMax val="0"/>
          <dgm:chPref val="0"/>
          <dgm:bulletEnabled val="1"/>
        </dgm:presLayoutVars>
      </dgm:prSet>
      <dgm:spPr/>
      <dgm:t>
        <a:bodyPr/>
        <a:lstStyle/>
        <a:p>
          <a:endParaRPr lang="fr-FR"/>
        </a:p>
      </dgm:t>
    </dgm:pt>
    <dgm:pt modelId="{0638C3B9-5739-426C-81E4-06E3042009F5}" type="pres">
      <dgm:prSet presAssocID="{5B7D03EB-93E2-49B9-9462-59927E408926}" presName="parTxOnlySpace" presStyleCnt="0"/>
      <dgm:spPr/>
    </dgm:pt>
    <dgm:pt modelId="{B9E31942-AAF3-4FE5-95FB-DF04C2714A8E}" type="pres">
      <dgm:prSet presAssocID="{B5C138F9-E4B3-498D-B7BF-38BF322749A9}" presName="parTxOnly" presStyleLbl="node1" presStyleIdx="1" presStyleCnt="2" custLinFactY="33760" custLinFactNeighborX="1673" custLinFactNeighborY="100000">
        <dgm:presLayoutVars>
          <dgm:chMax val="0"/>
          <dgm:chPref val="0"/>
          <dgm:bulletEnabled val="1"/>
        </dgm:presLayoutVars>
      </dgm:prSet>
      <dgm:spPr/>
      <dgm:t>
        <a:bodyPr/>
        <a:lstStyle/>
        <a:p>
          <a:endParaRPr lang="fr-FR"/>
        </a:p>
      </dgm:t>
    </dgm:pt>
  </dgm:ptLst>
  <dgm:cxnLst>
    <dgm:cxn modelId="{D34CE805-BC06-4BEE-ABB9-9E662BDFB926}" type="presOf" srcId="{7A8D3105-454E-4B75-BF15-B062C0C8CED3}" destId="{23DC88EA-F04A-4916-A208-308A6BFBC72C}" srcOrd="0" destOrd="0" presId="urn:microsoft.com/office/officeart/2005/8/layout/chevron1"/>
    <dgm:cxn modelId="{DFAD705C-26F7-42A9-A71A-FFD3FB4DC019}" type="presOf" srcId="{D8BE2B12-8EA2-4785-9E25-3837567099F4}" destId="{8A4C18E9-8490-401B-AB0F-D96AC2399995}" srcOrd="0" destOrd="0" presId="urn:microsoft.com/office/officeart/2005/8/layout/chevron1"/>
    <dgm:cxn modelId="{327F8ED8-8B42-4E94-B771-4024B986D1EC}" srcId="{D8BE2B12-8EA2-4785-9E25-3837567099F4}" destId="{B5C138F9-E4B3-498D-B7BF-38BF322749A9}" srcOrd="1" destOrd="0" parTransId="{48343E84-F46A-4FC5-87DF-94E1C2ABB787}" sibTransId="{8AAF8D50-EDD4-4323-BBC9-516ED09E2CBB}"/>
    <dgm:cxn modelId="{B930C609-194C-4D5B-B0AB-5FE2BE437E86}" type="presOf" srcId="{B5C138F9-E4B3-498D-B7BF-38BF322749A9}" destId="{B9E31942-AAF3-4FE5-95FB-DF04C2714A8E}" srcOrd="0" destOrd="0" presId="urn:microsoft.com/office/officeart/2005/8/layout/chevron1"/>
    <dgm:cxn modelId="{6FBE7C5F-9564-4F6B-8843-8888DA2CEA2E}" srcId="{D8BE2B12-8EA2-4785-9E25-3837567099F4}" destId="{7A8D3105-454E-4B75-BF15-B062C0C8CED3}" srcOrd="0" destOrd="0" parTransId="{932945DB-BB61-4CBD-A694-9384FC4DA14A}" sibTransId="{5B7D03EB-93E2-49B9-9462-59927E408926}"/>
    <dgm:cxn modelId="{725BFAE4-EFDC-4F00-B7D6-377C4C333AB6}" type="presParOf" srcId="{8A4C18E9-8490-401B-AB0F-D96AC2399995}" destId="{23DC88EA-F04A-4916-A208-308A6BFBC72C}" srcOrd="0" destOrd="0" presId="urn:microsoft.com/office/officeart/2005/8/layout/chevron1"/>
    <dgm:cxn modelId="{58E6F6B3-FE5F-4466-8919-FADE03886907}" type="presParOf" srcId="{8A4C18E9-8490-401B-AB0F-D96AC2399995}" destId="{0638C3B9-5739-426C-81E4-06E3042009F5}" srcOrd="1" destOrd="0" presId="urn:microsoft.com/office/officeart/2005/8/layout/chevron1"/>
    <dgm:cxn modelId="{1C88A4AF-A07C-42D5-8C95-B2CE238AAA1F}" type="presParOf" srcId="{8A4C18E9-8490-401B-AB0F-D96AC2399995}" destId="{B9E31942-AAF3-4FE5-95FB-DF04C2714A8E}" srcOrd="2"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BE2B12-8EA2-4785-9E25-3837567099F4}" type="doc">
      <dgm:prSet loTypeId="urn:microsoft.com/office/officeart/2005/8/layout/chevron1" loCatId="process" qsTypeId="urn:microsoft.com/office/officeart/2005/8/quickstyle/simple1" qsCatId="simple" csTypeId="urn:microsoft.com/office/officeart/2005/8/colors/colorful2" csCatId="colorful" phldr="1"/>
      <dgm:spPr/>
    </dgm:pt>
    <dgm:pt modelId="{7A8D3105-454E-4B75-BF15-B062C0C8CED3}">
      <dgm:prSet phldrT="[Texte]"/>
      <dgm:spPr/>
      <dgm:t>
        <a:bodyPr/>
        <a:lstStyle/>
        <a:p>
          <a:r>
            <a:rPr lang="fr-FR" dirty="0" smtClean="0"/>
            <a:t>Session Introductive</a:t>
          </a:r>
          <a:endParaRPr lang="fr-FR" dirty="0"/>
        </a:p>
      </dgm:t>
    </dgm:pt>
    <dgm:pt modelId="{932945DB-BB61-4CBD-A694-9384FC4DA14A}" type="parTrans" cxnId="{6FBE7C5F-9564-4F6B-8843-8888DA2CEA2E}">
      <dgm:prSet/>
      <dgm:spPr/>
      <dgm:t>
        <a:bodyPr/>
        <a:lstStyle/>
        <a:p>
          <a:endParaRPr lang="fr-FR"/>
        </a:p>
      </dgm:t>
    </dgm:pt>
    <dgm:pt modelId="{5B7D03EB-93E2-49B9-9462-59927E408926}" type="sibTrans" cxnId="{6FBE7C5F-9564-4F6B-8843-8888DA2CEA2E}">
      <dgm:prSet/>
      <dgm:spPr/>
      <dgm:t>
        <a:bodyPr/>
        <a:lstStyle/>
        <a:p>
          <a:endParaRPr lang="fr-FR"/>
        </a:p>
      </dgm:t>
    </dgm:pt>
    <dgm:pt modelId="{B5C138F9-E4B3-498D-B7BF-38BF322749A9}">
      <dgm:prSet phldrT="[Texte]"/>
      <dgm:spPr/>
      <dgm:t>
        <a:bodyPr/>
        <a:lstStyle/>
        <a:p>
          <a:r>
            <a:rPr lang="fr-FR" dirty="0" smtClean="0"/>
            <a:t>Nom du Module</a:t>
          </a:r>
          <a:endParaRPr lang="fr-FR" dirty="0"/>
        </a:p>
      </dgm:t>
    </dgm:pt>
    <dgm:pt modelId="{48343E84-F46A-4FC5-87DF-94E1C2ABB787}" type="parTrans" cxnId="{327F8ED8-8B42-4E94-B771-4024B986D1EC}">
      <dgm:prSet/>
      <dgm:spPr/>
      <dgm:t>
        <a:bodyPr/>
        <a:lstStyle/>
        <a:p>
          <a:endParaRPr lang="fr-FR"/>
        </a:p>
      </dgm:t>
    </dgm:pt>
    <dgm:pt modelId="{8AAF8D50-EDD4-4323-BBC9-516ED09E2CBB}" type="sibTrans" cxnId="{327F8ED8-8B42-4E94-B771-4024B986D1EC}">
      <dgm:prSet/>
      <dgm:spPr/>
      <dgm:t>
        <a:bodyPr/>
        <a:lstStyle/>
        <a:p>
          <a:endParaRPr lang="fr-FR"/>
        </a:p>
      </dgm:t>
    </dgm:pt>
    <dgm:pt modelId="{8A4C18E9-8490-401B-AB0F-D96AC2399995}" type="pres">
      <dgm:prSet presAssocID="{D8BE2B12-8EA2-4785-9E25-3837567099F4}" presName="Name0" presStyleCnt="0">
        <dgm:presLayoutVars>
          <dgm:dir/>
          <dgm:animLvl val="lvl"/>
          <dgm:resizeHandles val="exact"/>
        </dgm:presLayoutVars>
      </dgm:prSet>
      <dgm:spPr/>
    </dgm:pt>
    <dgm:pt modelId="{23DC88EA-F04A-4916-A208-308A6BFBC72C}" type="pres">
      <dgm:prSet presAssocID="{7A8D3105-454E-4B75-BF15-B062C0C8CED3}" presName="parTxOnly" presStyleLbl="node1" presStyleIdx="0" presStyleCnt="2">
        <dgm:presLayoutVars>
          <dgm:chMax val="0"/>
          <dgm:chPref val="0"/>
          <dgm:bulletEnabled val="1"/>
        </dgm:presLayoutVars>
      </dgm:prSet>
      <dgm:spPr/>
      <dgm:t>
        <a:bodyPr/>
        <a:lstStyle/>
        <a:p>
          <a:endParaRPr lang="fr-FR"/>
        </a:p>
      </dgm:t>
    </dgm:pt>
    <dgm:pt modelId="{0638C3B9-5739-426C-81E4-06E3042009F5}" type="pres">
      <dgm:prSet presAssocID="{5B7D03EB-93E2-49B9-9462-59927E408926}" presName="parTxOnlySpace" presStyleCnt="0"/>
      <dgm:spPr/>
    </dgm:pt>
    <dgm:pt modelId="{B9E31942-AAF3-4FE5-95FB-DF04C2714A8E}" type="pres">
      <dgm:prSet presAssocID="{B5C138F9-E4B3-498D-B7BF-38BF322749A9}" presName="parTxOnly" presStyleLbl="node1" presStyleIdx="1" presStyleCnt="2" custLinFactY="33760" custLinFactNeighborX="1673" custLinFactNeighborY="100000">
        <dgm:presLayoutVars>
          <dgm:chMax val="0"/>
          <dgm:chPref val="0"/>
          <dgm:bulletEnabled val="1"/>
        </dgm:presLayoutVars>
      </dgm:prSet>
      <dgm:spPr/>
      <dgm:t>
        <a:bodyPr/>
        <a:lstStyle/>
        <a:p>
          <a:endParaRPr lang="fr-FR"/>
        </a:p>
      </dgm:t>
    </dgm:pt>
  </dgm:ptLst>
  <dgm:cxnLst>
    <dgm:cxn modelId="{D34CE805-BC06-4BEE-ABB9-9E662BDFB926}" type="presOf" srcId="{7A8D3105-454E-4B75-BF15-B062C0C8CED3}" destId="{23DC88EA-F04A-4916-A208-308A6BFBC72C}" srcOrd="0" destOrd="0" presId="urn:microsoft.com/office/officeart/2005/8/layout/chevron1"/>
    <dgm:cxn modelId="{DFAD705C-26F7-42A9-A71A-FFD3FB4DC019}" type="presOf" srcId="{D8BE2B12-8EA2-4785-9E25-3837567099F4}" destId="{8A4C18E9-8490-401B-AB0F-D96AC2399995}" srcOrd="0" destOrd="0" presId="urn:microsoft.com/office/officeart/2005/8/layout/chevron1"/>
    <dgm:cxn modelId="{327F8ED8-8B42-4E94-B771-4024B986D1EC}" srcId="{D8BE2B12-8EA2-4785-9E25-3837567099F4}" destId="{B5C138F9-E4B3-498D-B7BF-38BF322749A9}" srcOrd="1" destOrd="0" parTransId="{48343E84-F46A-4FC5-87DF-94E1C2ABB787}" sibTransId="{8AAF8D50-EDD4-4323-BBC9-516ED09E2CBB}"/>
    <dgm:cxn modelId="{B930C609-194C-4D5B-B0AB-5FE2BE437E86}" type="presOf" srcId="{B5C138F9-E4B3-498D-B7BF-38BF322749A9}" destId="{B9E31942-AAF3-4FE5-95FB-DF04C2714A8E}" srcOrd="0" destOrd="0" presId="urn:microsoft.com/office/officeart/2005/8/layout/chevron1"/>
    <dgm:cxn modelId="{6FBE7C5F-9564-4F6B-8843-8888DA2CEA2E}" srcId="{D8BE2B12-8EA2-4785-9E25-3837567099F4}" destId="{7A8D3105-454E-4B75-BF15-B062C0C8CED3}" srcOrd="0" destOrd="0" parTransId="{932945DB-BB61-4CBD-A694-9384FC4DA14A}" sibTransId="{5B7D03EB-93E2-49B9-9462-59927E408926}"/>
    <dgm:cxn modelId="{725BFAE4-EFDC-4F00-B7D6-377C4C333AB6}" type="presParOf" srcId="{8A4C18E9-8490-401B-AB0F-D96AC2399995}" destId="{23DC88EA-F04A-4916-A208-308A6BFBC72C}" srcOrd="0" destOrd="0" presId="urn:microsoft.com/office/officeart/2005/8/layout/chevron1"/>
    <dgm:cxn modelId="{58E6F6B3-FE5F-4466-8919-FADE03886907}" type="presParOf" srcId="{8A4C18E9-8490-401B-AB0F-D96AC2399995}" destId="{0638C3B9-5739-426C-81E4-06E3042009F5}" srcOrd="1" destOrd="0" presId="urn:microsoft.com/office/officeart/2005/8/layout/chevron1"/>
    <dgm:cxn modelId="{1C88A4AF-A07C-42D5-8C95-B2CE238AAA1F}" type="presParOf" srcId="{8A4C18E9-8490-401B-AB0F-D96AC2399995}" destId="{B9E31942-AAF3-4FE5-95FB-DF04C2714A8E}" srcOrd="2"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C88EA-F04A-4916-A208-308A6BFBC72C}">
      <dsp:nvSpPr>
        <dsp:cNvPr id="0" name=""/>
        <dsp:cNvSpPr/>
      </dsp:nvSpPr>
      <dsp:spPr>
        <a:xfrm>
          <a:off x="8514" y="0"/>
          <a:ext cx="5089557" cy="421540"/>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fr-FR" sz="2500" kern="1200" dirty="0" smtClean="0"/>
            <a:t>Session Introductive</a:t>
          </a:r>
          <a:endParaRPr lang="fr-FR" sz="2500" kern="1200" dirty="0"/>
        </a:p>
      </dsp:txBody>
      <dsp:txXfrm>
        <a:off x="219284" y="0"/>
        <a:ext cx="4668017" cy="421540"/>
      </dsp:txXfrm>
    </dsp:sp>
    <dsp:sp modelId="{B9E31942-AAF3-4FE5-95FB-DF04C2714A8E}">
      <dsp:nvSpPr>
        <dsp:cNvPr id="0" name=""/>
        <dsp:cNvSpPr/>
      </dsp:nvSpPr>
      <dsp:spPr>
        <a:xfrm>
          <a:off x="4597629" y="0"/>
          <a:ext cx="5089557" cy="421540"/>
        </a:xfrm>
        <a:prstGeom prst="chevron">
          <a:avLst/>
        </a:prstGeom>
        <a:solidFill>
          <a:schemeClr val="accent2">
            <a:hueOff val="-2558941"/>
            <a:satOff val="-28848"/>
            <a:lumOff val="353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fr-FR" sz="2500" kern="1200" dirty="0" smtClean="0"/>
            <a:t>Nom du Module</a:t>
          </a:r>
          <a:endParaRPr lang="fr-FR" sz="2500" kern="1200" dirty="0"/>
        </a:p>
      </dsp:txBody>
      <dsp:txXfrm>
        <a:off x="4808399" y="0"/>
        <a:ext cx="4668017" cy="4215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C88EA-F04A-4916-A208-308A6BFBC72C}">
      <dsp:nvSpPr>
        <dsp:cNvPr id="0" name=""/>
        <dsp:cNvSpPr/>
      </dsp:nvSpPr>
      <dsp:spPr>
        <a:xfrm>
          <a:off x="8514" y="0"/>
          <a:ext cx="5089557" cy="421540"/>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fr-FR" sz="2500" kern="1200" dirty="0" smtClean="0"/>
            <a:t>Session Introductive</a:t>
          </a:r>
          <a:endParaRPr lang="fr-FR" sz="2500" kern="1200" dirty="0"/>
        </a:p>
      </dsp:txBody>
      <dsp:txXfrm>
        <a:off x="219284" y="0"/>
        <a:ext cx="4668017" cy="421540"/>
      </dsp:txXfrm>
    </dsp:sp>
    <dsp:sp modelId="{B9E31942-AAF3-4FE5-95FB-DF04C2714A8E}">
      <dsp:nvSpPr>
        <dsp:cNvPr id="0" name=""/>
        <dsp:cNvSpPr/>
      </dsp:nvSpPr>
      <dsp:spPr>
        <a:xfrm>
          <a:off x="4597629" y="0"/>
          <a:ext cx="5089557" cy="421540"/>
        </a:xfrm>
        <a:prstGeom prst="chevron">
          <a:avLst/>
        </a:prstGeom>
        <a:solidFill>
          <a:schemeClr val="accent2">
            <a:hueOff val="-2558941"/>
            <a:satOff val="-28848"/>
            <a:lumOff val="353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fr-FR" sz="2500" kern="1200" dirty="0" smtClean="0"/>
            <a:t>Nom du Module</a:t>
          </a:r>
          <a:endParaRPr lang="fr-FR" sz="2500" kern="1200" dirty="0"/>
        </a:p>
      </dsp:txBody>
      <dsp:txXfrm>
        <a:off x="4808399" y="0"/>
        <a:ext cx="4668017" cy="4215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C88EA-F04A-4916-A208-308A6BFBC72C}">
      <dsp:nvSpPr>
        <dsp:cNvPr id="0" name=""/>
        <dsp:cNvSpPr/>
      </dsp:nvSpPr>
      <dsp:spPr>
        <a:xfrm>
          <a:off x="8514" y="0"/>
          <a:ext cx="5089557" cy="421540"/>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fr-FR" sz="2500" kern="1200" dirty="0" smtClean="0"/>
            <a:t>Session Introductive</a:t>
          </a:r>
          <a:endParaRPr lang="fr-FR" sz="2500" kern="1200" dirty="0"/>
        </a:p>
      </dsp:txBody>
      <dsp:txXfrm>
        <a:off x="219284" y="0"/>
        <a:ext cx="4668017" cy="421540"/>
      </dsp:txXfrm>
    </dsp:sp>
    <dsp:sp modelId="{B9E31942-AAF3-4FE5-95FB-DF04C2714A8E}">
      <dsp:nvSpPr>
        <dsp:cNvPr id="0" name=""/>
        <dsp:cNvSpPr/>
      </dsp:nvSpPr>
      <dsp:spPr>
        <a:xfrm>
          <a:off x="4597629" y="0"/>
          <a:ext cx="5089557" cy="421540"/>
        </a:xfrm>
        <a:prstGeom prst="chevron">
          <a:avLst/>
        </a:prstGeom>
        <a:solidFill>
          <a:schemeClr val="accent2">
            <a:hueOff val="-2558941"/>
            <a:satOff val="-28848"/>
            <a:lumOff val="353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fr-FR" sz="2500" kern="1200" dirty="0" smtClean="0"/>
            <a:t>Nom du Module</a:t>
          </a:r>
          <a:endParaRPr lang="fr-FR" sz="2500" kern="1200" dirty="0"/>
        </a:p>
      </dsp:txBody>
      <dsp:txXfrm>
        <a:off x="4808399" y="0"/>
        <a:ext cx="4668017" cy="4215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C88EA-F04A-4916-A208-308A6BFBC72C}">
      <dsp:nvSpPr>
        <dsp:cNvPr id="0" name=""/>
        <dsp:cNvSpPr/>
      </dsp:nvSpPr>
      <dsp:spPr>
        <a:xfrm>
          <a:off x="8514" y="0"/>
          <a:ext cx="5089557" cy="421540"/>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fr-FR" sz="2500" kern="1200" dirty="0" smtClean="0"/>
            <a:t>Session Introductive</a:t>
          </a:r>
          <a:endParaRPr lang="fr-FR" sz="2500" kern="1200" dirty="0"/>
        </a:p>
      </dsp:txBody>
      <dsp:txXfrm>
        <a:off x="219284" y="0"/>
        <a:ext cx="4668017" cy="421540"/>
      </dsp:txXfrm>
    </dsp:sp>
    <dsp:sp modelId="{B9E31942-AAF3-4FE5-95FB-DF04C2714A8E}">
      <dsp:nvSpPr>
        <dsp:cNvPr id="0" name=""/>
        <dsp:cNvSpPr/>
      </dsp:nvSpPr>
      <dsp:spPr>
        <a:xfrm>
          <a:off x="4597629" y="0"/>
          <a:ext cx="5089557" cy="421540"/>
        </a:xfrm>
        <a:prstGeom prst="chevron">
          <a:avLst/>
        </a:prstGeom>
        <a:solidFill>
          <a:schemeClr val="accent2">
            <a:hueOff val="-2558941"/>
            <a:satOff val="-28848"/>
            <a:lumOff val="353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fr-FR" sz="2500" kern="1200" dirty="0" smtClean="0"/>
            <a:t>Nom du Module</a:t>
          </a:r>
          <a:endParaRPr lang="fr-FR" sz="2500" kern="1200" dirty="0"/>
        </a:p>
      </dsp:txBody>
      <dsp:txXfrm>
        <a:off x="4808399" y="0"/>
        <a:ext cx="4668017" cy="4215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C88EA-F04A-4916-A208-308A6BFBC72C}">
      <dsp:nvSpPr>
        <dsp:cNvPr id="0" name=""/>
        <dsp:cNvSpPr/>
      </dsp:nvSpPr>
      <dsp:spPr>
        <a:xfrm>
          <a:off x="8514" y="0"/>
          <a:ext cx="5089557" cy="421540"/>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fr-FR" sz="2500" kern="1200" dirty="0" smtClean="0"/>
            <a:t>Session Introductive</a:t>
          </a:r>
          <a:endParaRPr lang="fr-FR" sz="2500" kern="1200" dirty="0"/>
        </a:p>
      </dsp:txBody>
      <dsp:txXfrm>
        <a:off x="219284" y="0"/>
        <a:ext cx="4668017" cy="421540"/>
      </dsp:txXfrm>
    </dsp:sp>
    <dsp:sp modelId="{B9E31942-AAF3-4FE5-95FB-DF04C2714A8E}">
      <dsp:nvSpPr>
        <dsp:cNvPr id="0" name=""/>
        <dsp:cNvSpPr/>
      </dsp:nvSpPr>
      <dsp:spPr>
        <a:xfrm>
          <a:off x="4597629" y="0"/>
          <a:ext cx="5089557" cy="421540"/>
        </a:xfrm>
        <a:prstGeom prst="chevron">
          <a:avLst/>
        </a:prstGeom>
        <a:solidFill>
          <a:schemeClr val="accent2">
            <a:hueOff val="-2558941"/>
            <a:satOff val="-28848"/>
            <a:lumOff val="353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fr-FR" sz="2500" kern="1200" dirty="0" smtClean="0"/>
            <a:t>Nom du Module</a:t>
          </a:r>
          <a:endParaRPr lang="fr-FR" sz="2500" kern="1200" dirty="0"/>
        </a:p>
      </dsp:txBody>
      <dsp:txXfrm>
        <a:off x="4808399" y="0"/>
        <a:ext cx="4668017" cy="4215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C88EA-F04A-4916-A208-308A6BFBC72C}">
      <dsp:nvSpPr>
        <dsp:cNvPr id="0" name=""/>
        <dsp:cNvSpPr/>
      </dsp:nvSpPr>
      <dsp:spPr>
        <a:xfrm>
          <a:off x="8514" y="0"/>
          <a:ext cx="5089557" cy="421540"/>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fr-FR" sz="2500" kern="1200" dirty="0" smtClean="0"/>
            <a:t>Session Introductive</a:t>
          </a:r>
          <a:endParaRPr lang="fr-FR" sz="2500" kern="1200" dirty="0"/>
        </a:p>
      </dsp:txBody>
      <dsp:txXfrm>
        <a:off x="219284" y="0"/>
        <a:ext cx="4668017" cy="421540"/>
      </dsp:txXfrm>
    </dsp:sp>
    <dsp:sp modelId="{B9E31942-AAF3-4FE5-95FB-DF04C2714A8E}">
      <dsp:nvSpPr>
        <dsp:cNvPr id="0" name=""/>
        <dsp:cNvSpPr/>
      </dsp:nvSpPr>
      <dsp:spPr>
        <a:xfrm>
          <a:off x="4597629" y="0"/>
          <a:ext cx="5089557" cy="421540"/>
        </a:xfrm>
        <a:prstGeom prst="chevron">
          <a:avLst/>
        </a:prstGeom>
        <a:solidFill>
          <a:schemeClr val="accent2">
            <a:hueOff val="-2558941"/>
            <a:satOff val="-28848"/>
            <a:lumOff val="353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lvl="0" algn="ctr" defTabSz="1111250">
            <a:lnSpc>
              <a:spcPct val="90000"/>
            </a:lnSpc>
            <a:spcBef>
              <a:spcPct val="0"/>
            </a:spcBef>
            <a:spcAft>
              <a:spcPct val="35000"/>
            </a:spcAft>
          </a:pPr>
          <a:r>
            <a:rPr lang="fr-FR" sz="2500" kern="1200" dirty="0" smtClean="0"/>
            <a:t>Nom du Module</a:t>
          </a:r>
          <a:endParaRPr lang="fr-FR" sz="2500" kern="1200" dirty="0"/>
        </a:p>
      </dsp:txBody>
      <dsp:txXfrm>
        <a:off x="4808399" y="0"/>
        <a:ext cx="4668017" cy="4215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83A40F-27D0-4173-98C1-A88512268D24}" type="datetimeFigureOut">
              <a:rPr lang="fr-FR" smtClean="0"/>
              <a:t>03/05/2020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0630D1-D513-4FA3-AFE8-1634CBF24B28}" type="slidenum">
              <a:rPr lang="fr-FR" smtClean="0"/>
              <a:t>‹N°›</a:t>
            </a:fld>
            <a:endParaRPr lang="fr-FR"/>
          </a:p>
        </p:txBody>
      </p:sp>
    </p:spTree>
    <p:extLst>
      <p:ext uri="{BB962C8B-B14F-4D97-AF65-F5344CB8AC3E}">
        <p14:creationId xmlns:p14="http://schemas.microsoft.com/office/powerpoint/2010/main" val="1957830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600" dirty="0" smtClean="0"/>
              <a:t>Bonjour</a:t>
            </a:r>
            <a:r>
              <a:rPr lang="fr-FR" sz="1600" baseline="0" dirty="0" smtClean="0"/>
              <a:t> à tous, Chers Elèves de la ……………, Je suis …………………………….……. votre enseignant.</a:t>
            </a:r>
          </a:p>
        </p:txBody>
      </p:sp>
      <p:sp>
        <p:nvSpPr>
          <p:cNvPr id="4" name="Espace réservé du numéro de diapositive 3"/>
          <p:cNvSpPr>
            <a:spLocks noGrp="1"/>
          </p:cNvSpPr>
          <p:nvPr>
            <p:ph type="sldNum" sz="quarter" idx="10"/>
          </p:nvPr>
        </p:nvSpPr>
        <p:spPr/>
        <p:txBody>
          <a:bodyPr/>
          <a:lstStyle/>
          <a:p>
            <a:fld id="{130630D1-D513-4FA3-AFE8-1634CBF24B28}" type="slidenum">
              <a:rPr lang="fr-FR" smtClean="0"/>
              <a:t>1</a:t>
            </a:fld>
            <a:endParaRPr lang="fr-FR"/>
          </a:p>
        </p:txBody>
      </p:sp>
    </p:spTree>
    <p:extLst>
      <p:ext uri="{BB962C8B-B14F-4D97-AF65-F5344CB8AC3E}">
        <p14:creationId xmlns:p14="http://schemas.microsoft.com/office/powerpoint/2010/main" val="2424813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600" baseline="0" dirty="0" smtClean="0"/>
              <a:t>Enfin les pré requis nécessaires à une bonne assimilations des connaissances présentées lors de ce module. </a:t>
            </a:r>
            <a:endParaRPr lang="fr-FR" sz="1600" dirty="0"/>
          </a:p>
        </p:txBody>
      </p:sp>
      <p:sp>
        <p:nvSpPr>
          <p:cNvPr id="4" name="Espace réservé du numéro de diapositive 3"/>
          <p:cNvSpPr>
            <a:spLocks noGrp="1"/>
          </p:cNvSpPr>
          <p:nvPr>
            <p:ph type="sldNum" sz="quarter" idx="10"/>
          </p:nvPr>
        </p:nvSpPr>
        <p:spPr/>
        <p:txBody>
          <a:bodyPr/>
          <a:lstStyle/>
          <a:p>
            <a:fld id="{130630D1-D513-4FA3-AFE8-1634CBF24B28}" type="slidenum">
              <a:rPr lang="fr-FR" smtClean="0"/>
              <a:t>2</a:t>
            </a:fld>
            <a:endParaRPr lang="fr-FR"/>
          </a:p>
        </p:txBody>
      </p:sp>
    </p:spTree>
    <p:extLst>
      <p:ext uri="{BB962C8B-B14F-4D97-AF65-F5344CB8AC3E}">
        <p14:creationId xmlns:p14="http://schemas.microsoft.com/office/powerpoint/2010/main" val="912191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600" baseline="0" dirty="0" smtClean="0"/>
              <a:t>Le module se termine par une synthèse, qui nous permet de parcourir le module en guise de conclusion, puis propose une évaluation qui permet de vérifier le niveau de mobilisation de l’élément de compétence visé.</a:t>
            </a:r>
            <a:endParaRPr lang="fr-FR" sz="1600" dirty="0" smtClean="0"/>
          </a:p>
          <a:p>
            <a:endParaRPr lang="fr-FR" sz="1600" dirty="0" smtClean="0"/>
          </a:p>
        </p:txBody>
      </p:sp>
      <p:sp>
        <p:nvSpPr>
          <p:cNvPr id="4" name="Espace réservé du numéro de diapositive 3"/>
          <p:cNvSpPr>
            <a:spLocks noGrp="1"/>
          </p:cNvSpPr>
          <p:nvPr>
            <p:ph type="sldNum" sz="quarter" idx="10"/>
          </p:nvPr>
        </p:nvSpPr>
        <p:spPr/>
        <p:txBody>
          <a:bodyPr/>
          <a:lstStyle/>
          <a:p>
            <a:fld id="{130630D1-D513-4FA3-AFE8-1634CBF24B28}" type="slidenum">
              <a:rPr lang="fr-FR" smtClean="0"/>
              <a:t>3</a:t>
            </a:fld>
            <a:endParaRPr lang="fr-FR"/>
          </a:p>
        </p:txBody>
      </p:sp>
    </p:spTree>
    <p:extLst>
      <p:ext uri="{BB962C8B-B14F-4D97-AF65-F5344CB8AC3E}">
        <p14:creationId xmlns:p14="http://schemas.microsoft.com/office/powerpoint/2010/main" val="4121761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600" dirty="0" smtClean="0"/>
              <a:t>Objectif 3</a:t>
            </a:r>
            <a:endParaRPr lang="fr-FR" sz="1600" baseline="0" dirty="0" smtClean="0"/>
          </a:p>
          <a:p>
            <a:endParaRPr lang="fr-FR" sz="1600" dirty="0" smtClean="0"/>
          </a:p>
        </p:txBody>
      </p:sp>
      <p:sp>
        <p:nvSpPr>
          <p:cNvPr id="4" name="Espace réservé du numéro de diapositive 3"/>
          <p:cNvSpPr>
            <a:spLocks noGrp="1"/>
          </p:cNvSpPr>
          <p:nvPr>
            <p:ph type="sldNum" sz="quarter" idx="10"/>
          </p:nvPr>
        </p:nvSpPr>
        <p:spPr/>
        <p:txBody>
          <a:bodyPr/>
          <a:lstStyle/>
          <a:p>
            <a:fld id="{130630D1-D513-4FA3-AFE8-1634CBF24B28}" type="slidenum">
              <a:rPr lang="fr-FR" smtClean="0"/>
              <a:t>4</a:t>
            </a:fld>
            <a:endParaRPr lang="fr-FR"/>
          </a:p>
        </p:txBody>
      </p:sp>
    </p:spTree>
    <p:extLst>
      <p:ext uri="{BB962C8B-B14F-4D97-AF65-F5344CB8AC3E}">
        <p14:creationId xmlns:p14="http://schemas.microsoft.com/office/powerpoint/2010/main" val="2192888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600" dirty="0" smtClean="0"/>
              <a:t>PREREQUIS</a:t>
            </a:r>
            <a:r>
              <a:rPr lang="fr-FR" sz="1600" baseline="0" dirty="0" smtClean="0"/>
              <a:t> 3</a:t>
            </a:r>
          </a:p>
          <a:p>
            <a:endParaRPr lang="fr-FR" sz="1600" dirty="0" smtClean="0"/>
          </a:p>
        </p:txBody>
      </p:sp>
      <p:sp>
        <p:nvSpPr>
          <p:cNvPr id="4" name="Espace réservé du numéro de diapositive 3"/>
          <p:cNvSpPr>
            <a:spLocks noGrp="1"/>
          </p:cNvSpPr>
          <p:nvPr>
            <p:ph type="sldNum" sz="quarter" idx="10"/>
          </p:nvPr>
        </p:nvSpPr>
        <p:spPr/>
        <p:txBody>
          <a:bodyPr/>
          <a:lstStyle/>
          <a:p>
            <a:fld id="{130630D1-D513-4FA3-AFE8-1634CBF24B28}" type="slidenum">
              <a:rPr lang="fr-FR" smtClean="0"/>
              <a:t>5</a:t>
            </a:fld>
            <a:endParaRPr lang="fr-FR"/>
          </a:p>
        </p:txBody>
      </p:sp>
    </p:spTree>
    <p:extLst>
      <p:ext uri="{BB962C8B-B14F-4D97-AF65-F5344CB8AC3E}">
        <p14:creationId xmlns:p14="http://schemas.microsoft.com/office/powerpoint/2010/main" val="2062080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600" dirty="0" smtClean="0"/>
              <a:t>Nous</a:t>
            </a:r>
            <a:r>
              <a:rPr lang="fr-FR" sz="1600" baseline="0" dirty="0" smtClean="0"/>
              <a:t> voila au terme de cette Session introductive à notre module de…….</a:t>
            </a:r>
            <a:r>
              <a:rPr lang="fr-FR" sz="1600" dirty="0" smtClean="0"/>
              <a:t>. </a:t>
            </a:r>
          </a:p>
          <a:p>
            <a:endParaRPr lang="fr-FR" sz="1600" dirty="0" smtClean="0"/>
          </a:p>
        </p:txBody>
      </p:sp>
      <p:sp>
        <p:nvSpPr>
          <p:cNvPr id="4" name="Espace réservé du numéro de diapositive 3"/>
          <p:cNvSpPr>
            <a:spLocks noGrp="1"/>
          </p:cNvSpPr>
          <p:nvPr>
            <p:ph type="sldNum" sz="quarter" idx="10"/>
          </p:nvPr>
        </p:nvSpPr>
        <p:spPr/>
        <p:txBody>
          <a:bodyPr/>
          <a:lstStyle/>
          <a:p>
            <a:fld id="{130630D1-D513-4FA3-AFE8-1634CBF24B28}" type="slidenum">
              <a:rPr lang="fr-FR" smtClean="0"/>
              <a:t>6</a:t>
            </a:fld>
            <a:endParaRPr lang="fr-FR"/>
          </a:p>
        </p:txBody>
      </p:sp>
    </p:spTree>
    <p:extLst>
      <p:ext uri="{BB962C8B-B14F-4D97-AF65-F5344CB8AC3E}">
        <p14:creationId xmlns:p14="http://schemas.microsoft.com/office/powerpoint/2010/main" val="2146301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fr-FR" dirty="0"/>
              <a:t>Modifiez le style du titre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5/3/2020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a:t>
            </a:fld>
            <a:endParaRPr lang="en-US" dirty="0"/>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fr-FR"/>
              <a:t>Modifiez le style du titre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5/3/2020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fr-FR"/>
              <a:t>Modifiez le style du titre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85800" y="3132666"/>
            <a:ext cx="5311775" cy="3086019"/>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3132666"/>
            <a:ext cx="5334000" cy="3086019"/>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fr-FR"/>
              <a:t>Modifiez le style du titre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5/3/2020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6" r:id="rId6"/>
  </p:sldLayoutIdLst>
  <p:transition spd="slow">
    <p:push dir="u"/>
  </p:transition>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3.jpg"/><Relationship Id="rId4" Type="http://schemas.openxmlformats.org/officeDocument/2006/relationships/diagramData" Target="../diagrams/data1.xml"/><Relationship Id="rId9"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10" Type="http://schemas.openxmlformats.org/officeDocument/2006/relationships/image" Target="../media/image3.jpg"/><Relationship Id="rId4" Type="http://schemas.openxmlformats.org/officeDocument/2006/relationships/diagramData" Target="../diagrams/data2.xm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10" Type="http://schemas.openxmlformats.org/officeDocument/2006/relationships/image" Target="../media/image3.jpg"/><Relationship Id="rId4" Type="http://schemas.openxmlformats.org/officeDocument/2006/relationships/diagramData" Target="../diagrams/data3.xm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png"/><Relationship Id="rId7" Type="http://schemas.openxmlformats.org/officeDocument/2006/relationships/diagramColors" Target="../diagrams/colors4.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10" Type="http://schemas.openxmlformats.org/officeDocument/2006/relationships/image" Target="../media/image3.jpg"/><Relationship Id="rId4" Type="http://schemas.openxmlformats.org/officeDocument/2006/relationships/diagramData" Target="../diagrams/data4.xm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png"/><Relationship Id="rId7" Type="http://schemas.openxmlformats.org/officeDocument/2006/relationships/diagramColors" Target="../diagrams/colors5.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10" Type="http://schemas.openxmlformats.org/officeDocument/2006/relationships/image" Target="../media/image3.jpg"/><Relationship Id="rId4" Type="http://schemas.openxmlformats.org/officeDocument/2006/relationships/diagramData" Target="../diagrams/data5.xm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png"/><Relationship Id="rId7" Type="http://schemas.openxmlformats.org/officeDocument/2006/relationships/diagramColors" Target="../diagrams/colors6.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10" Type="http://schemas.openxmlformats.org/officeDocument/2006/relationships/image" Target="../media/image3.jpg"/><Relationship Id="rId4" Type="http://schemas.openxmlformats.org/officeDocument/2006/relationships/diagramData" Target="../diagrams/data6.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634905" y="1698400"/>
            <a:ext cx="9422913" cy="3364446"/>
          </a:xfr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a:noAutofit/>
          </a:bodyPr>
          <a:lstStyle/>
          <a:p>
            <a:pPr algn="ctr"/>
            <a:r>
              <a:rPr lang="fr-FR" sz="3200" b="1" dirty="0" smtClean="0">
                <a:latin typeface="Aharoni" panose="02010803020104030203" pitchFamily="2" charset="-79"/>
                <a:cs typeface="Aharoni" panose="02010803020104030203" pitchFamily="2" charset="-79"/>
              </a:rPr>
              <a:t>#Nom de l’Institution</a:t>
            </a:r>
            <a:endParaRPr lang="fr-FR" sz="3200" b="1" dirty="0" smtClean="0">
              <a:latin typeface="Aharoni" panose="02010803020104030203" pitchFamily="2" charset="-79"/>
              <a:cs typeface="Aharoni" panose="02010803020104030203" pitchFamily="2" charset="-79"/>
            </a:endParaRPr>
          </a:p>
          <a:p>
            <a:pPr algn="ctr"/>
            <a:endParaRPr lang="fr-FR" sz="3200" b="1" dirty="0" smtClean="0">
              <a:latin typeface="Aharoni" panose="02010803020104030203" pitchFamily="2" charset="-79"/>
              <a:cs typeface="Aharoni" panose="02010803020104030203" pitchFamily="2" charset="-79"/>
            </a:endParaRPr>
          </a:p>
          <a:p>
            <a:pPr algn="ctr"/>
            <a:r>
              <a:rPr lang="fr-FR" sz="2800" b="1" dirty="0" smtClean="0">
                <a:latin typeface="Aharoni" panose="02010803020104030203" pitchFamily="2" charset="-79"/>
                <a:cs typeface="Aharoni" panose="02010803020104030203" pitchFamily="2" charset="-79"/>
              </a:rPr>
              <a:t>Nom de la Classe</a:t>
            </a:r>
          </a:p>
          <a:p>
            <a:pPr algn="ctr"/>
            <a:r>
              <a:rPr lang="fr-FR" sz="2800" b="1" dirty="0" smtClean="0">
                <a:solidFill>
                  <a:srgbClr val="C00000"/>
                </a:solidFill>
                <a:latin typeface="Aharoni" panose="02010803020104030203" pitchFamily="2" charset="-79"/>
                <a:cs typeface="Aharoni" panose="02010803020104030203" pitchFamily="2" charset="-79"/>
              </a:rPr>
              <a:t>Nom du Module</a:t>
            </a:r>
          </a:p>
          <a:p>
            <a:pPr algn="ctr"/>
            <a:r>
              <a:rPr lang="fr-FR" sz="2800" b="1" dirty="0">
                <a:solidFill>
                  <a:schemeClr val="accent3"/>
                </a:solidFill>
                <a:latin typeface="Aharoni" panose="02010803020104030203" pitchFamily="2" charset="-79"/>
                <a:cs typeface="Aharoni" panose="02010803020104030203" pitchFamily="2" charset="-79"/>
              </a:rPr>
              <a:t>SESSION INTRODUCTIVE</a:t>
            </a:r>
            <a:endParaRPr lang="fr-FR" sz="1200" b="1" dirty="0">
              <a:solidFill>
                <a:srgbClr val="C00000"/>
              </a:solidFill>
              <a:latin typeface="Aharoni" panose="02010803020104030203" pitchFamily="2" charset="-79"/>
              <a:cs typeface="Aharoni" panose="02010803020104030203" pitchFamily="2" charset="-79"/>
            </a:endParaRPr>
          </a:p>
        </p:txBody>
      </p:sp>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6056173"/>
            <a:ext cx="2278744" cy="337591"/>
          </a:xfrm>
          <a:prstGeom prst="rect">
            <a:avLst/>
          </a:prstGeom>
        </p:spPr>
      </p:pic>
      <p:sp>
        <p:nvSpPr>
          <p:cNvPr id="17" name="Rectangle 16">
            <a:extLst>
              <a:ext uri="{FF2B5EF4-FFF2-40B4-BE49-F238E27FC236}">
                <a16:creationId xmlns:a16="http://schemas.microsoft.com/office/drawing/2014/main" id="{A4EB2E6D-5679-4521-8DC0-7C6F8CE310EC}"/>
              </a:ext>
            </a:extLst>
          </p:cNvPr>
          <p:cNvSpPr/>
          <p:nvPr/>
        </p:nvSpPr>
        <p:spPr>
          <a:xfrm>
            <a:off x="-3" y="6358960"/>
            <a:ext cx="2356763" cy="499040"/>
          </a:xfrm>
          <a:prstGeom prst="rect">
            <a:avLst/>
          </a:prstGeom>
          <a:solidFill>
            <a:srgbClr val="00B0F0"/>
          </a:solidFill>
        </p:spPr>
        <p:style>
          <a:lnRef idx="3">
            <a:schemeClr val="lt1"/>
          </a:lnRef>
          <a:fillRef idx="1">
            <a:schemeClr val="accent2"/>
          </a:fillRef>
          <a:effectRef idx="1">
            <a:schemeClr val="accent2"/>
          </a:effectRef>
          <a:fontRef idx="minor">
            <a:schemeClr val="lt1"/>
          </a:fontRef>
        </p:style>
        <p:txBody>
          <a:bodyPr rtlCol="0" anchor="ctr"/>
          <a:lstStyle/>
          <a:p>
            <a:r>
              <a:rPr lang="fr-FR" dirty="0"/>
              <a:t>Date </a:t>
            </a:r>
            <a:r>
              <a:rPr lang="fr-FR" dirty="0" smtClean="0"/>
              <a:t>: 2020 </a:t>
            </a:r>
            <a:endParaRPr lang="fr-FR" dirty="0"/>
          </a:p>
        </p:txBody>
      </p:sp>
      <p:grpSp>
        <p:nvGrpSpPr>
          <p:cNvPr id="7" name="Groupe 6"/>
          <p:cNvGrpSpPr/>
          <p:nvPr/>
        </p:nvGrpSpPr>
        <p:grpSpPr>
          <a:xfrm>
            <a:off x="80167" y="60600"/>
            <a:ext cx="12111834" cy="6797400"/>
            <a:chOff x="80167" y="60600"/>
            <a:chExt cx="12111834" cy="6797400"/>
          </a:xfrm>
        </p:grpSpPr>
        <p:sp>
          <p:nvSpPr>
            <p:cNvPr id="18" name="Rectangle 17">
              <a:extLst>
                <a:ext uri="{FF2B5EF4-FFF2-40B4-BE49-F238E27FC236}">
                  <a16:creationId xmlns:a16="http://schemas.microsoft.com/office/drawing/2014/main" id="{9A4A0A0F-8C84-4B0C-A26D-D16DF85E540A}"/>
                </a:ext>
              </a:extLst>
            </p:cNvPr>
            <p:cNvSpPr/>
            <p:nvPr/>
          </p:nvSpPr>
          <p:spPr>
            <a:xfrm>
              <a:off x="2356761" y="6358960"/>
              <a:ext cx="9835240" cy="499040"/>
            </a:xfrm>
            <a:prstGeom prst="rect">
              <a:avLst/>
            </a:prstGeom>
            <a:solidFill>
              <a:srgbClr val="FF660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fr-FR" dirty="0" smtClean="0"/>
                <a:t>Equipe de Production de </a:t>
              </a:r>
              <a:r>
                <a:rPr lang="fr-FR" dirty="0" smtClean="0"/>
                <a:t>l’Institution</a:t>
              </a:r>
              <a:endParaRPr lang="fr-FR" dirty="0"/>
            </a:p>
          </p:txBody>
        </p:sp>
        <p:sp>
          <p:nvSpPr>
            <p:cNvPr id="2" name="ZoneTexte 1"/>
            <p:cNvSpPr txBox="1"/>
            <p:nvPr/>
          </p:nvSpPr>
          <p:spPr>
            <a:xfrm>
              <a:off x="80167" y="2432649"/>
              <a:ext cx="2276593" cy="923330"/>
            </a:xfrm>
            <a:prstGeom prst="rect">
              <a:avLst/>
            </a:prstGeom>
            <a:noFill/>
          </p:spPr>
          <p:txBody>
            <a:bodyPr wrap="square" rtlCol="0">
              <a:spAutoFit/>
            </a:bodyPr>
            <a:lstStyle/>
            <a:p>
              <a:r>
                <a:rPr lang="fr-FR" dirty="0" smtClean="0"/>
                <a:t>Insérer une image pour reconnaitre le module</a:t>
              </a:r>
              <a:endParaRPr lang="fr-FR" dirty="0"/>
            </a:p>
          </p:txBody>
        </p:sp>
        <p:grpSp>
          <p:nvGrpSpPr>
            <p:cNvPr id="12" name="Groupe 11">
              <a:extLst>
                <a:ext uri="{FF2B5EF4-FFF2-40B4-BE49-F238E27FC236}">
                  <a16:creationId xmlns:a16="http://schemas.microsoft.com/office/drawing/2014/main" id="{65DEEE50-B43F-435E-9B72-89F864D74254}"/>
                </a:ext>
              </a:extLst>
            </p:cNvPr>
            <p:cNvGrpSpPr/>
            <p:nvPr/>
          </p:nvGrpSpPr>
          <p:grpSpPr>
            <a:xfrm>
              <a:off x="80167" y="60600"/>
              <a:ext cx="12030100" cy="6358960"/>
              <a:chOff x="27722" y="-9627"/>
              <a:chExt cx="12030100" cy="6358960"/>
            </a:xfrm>
          </p:grpSpPr>
          <p:grpSp>
            <p:nvGrpSpPr>
              <p:cNvPr id="20" name="Groupe 19">
                <a:extLst>
                  <a:ext uri="{FF2B5EF4-FFF2-40B4-BE49-F238E27FC236}">
                    <a16:creationId xmlns:a16="http://schemas.microsoft.com/office/drawing/2014/main" id="{43B6CE55-34A5-47FC-B888-85AB99411AE7}"/>
                  </a:ext>
                </a:extLst>
              </p:cNvPr>
              <p:cNvGrpSpPr/>
              <p:nvPr/>
            </p:nvGrpSpPr>
            <p:grpSpPr>
              <a:xfrm>
                <a:off x="2370635" y="-9627"/>
                <a:ext cx="9687187" cy="6358960"/>
                <a:chOff x="2356768" y="857351"/>
                <a:chExt cx="9687187" cy="5507938"/>
              </a:xfrm>
            </p:grpSpPr>
            <p:graphicFrame>
              <p:nvGraphicFramePr>
                <p:cNvPr id="21" name="Diagramme 20">
                  <a:extLst>
                    <a:ext uri="{FF2B5EF4-FFF2-40B4-BE49-F238E27FC236}">
                      <a16:creationId xmlns:a16="http://schemas.microsoft.com/office/drawing/2014/main" id="{D69A4969-D33A-400D-AE56-E44D3A160F36}"/>
                    </a:ext>
                  </a:extLst>
                </p:cNvPr>
                <p:cNvGraphicFramePr/>
                <p:nvPr>
                  <p:extLst>
                    <p:ext uri="{D42A27DB-BD31-4B8C-83A1-F6EECF244321}">
                      <p14:modId xmlns:p14="http://schemas.microsoft.com/office/powerpoint/2010/main" val="2437271448"/>
                    </p:ext>
                  </p:extLst>
                </p:nvPr>
              </p:nvGraphicFramePr>
              <p:xfrm>
                <a:off x="2356768" y="857351"/>
                <a:ext cx="9687187" cy="3651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22" name="Connecteur droit 21">
                  <a:extLst>
                    <a:ext uri="{FF2B5EF4-FFF2-40B4-BE49-F238E27FC236}">
                      <a16:creationId xmlns:a16="http://schemas.microsoft.com/office/drawing/2014/main" id="{D40347C8-EA9E-4D1F-B363-E80D7B4675D9}"/>
                    </a:ext>
                  </a:extLst>
                </p:cNvPr>
                <p:cNvCxnSpPr>
                  <a:cxnSpLocks/>
                </p:cNvCxnSpPr>
                <p:nvPr/>
              </p:nvCxnSpPr>
              <p:spPr>
                <a:xfrm>
                  <a:off x="2356768" y="1222476"/>
                  <a:ext cx="0" cy="5142813"/>
                </a:xfrm>
                <a:prstGeom prst="line">
                  <a:avLst/>
                </a:prstGeom>
                <a:ln w="38100">
                  <a:solidFill>
                    <a:schemeClr val="tx1"/>
                  </a:solidFill>
                </a:ln>
              </p:spPr>
              <p:style>
                <a:lnRef idx="3">
                  <a:schemeClr val="accent3"/>
                </a:lnRef>
                <a:fillRef idx="0">
                  <a:schemeClr val="accent3"/>
                </a:fillRef>
                <a:effectRef idx="2">
                  <a:schemeClr val="accent3"/>
                </a:effectRef>
                <a:fontRef idx="minor">
                  <a:schemeClr val="tx1"/>
                </a:fontRef>
              </p:style>
            </p:cxnSp>
          </p:grpSp>
          <p:pic>
            <p:nvPicPr>
              <p:cNvPr id="5" name="Image 4">
                <a:extLst>
                  <a:ext uri="{FF2B5EF4-FFF2-40B4-BE49-F238E27FC236}">
                    <a16:creationId xmlns:a16="http://schemas.microsoft.com/office/drawing/2014/main" id="{32E822BB-E6F6-4A84-A7CC-AFF5A42187C9}"/>
                  </a:ext>
                </a:extLst>
              </p:cNvPr>
              <p:cNvPicPr>
                <a:picLocks noChangeAspect="1"/>
              </p:cNvPicPr>
              <p:nvPr/>
            </p:nvPicPr>
            <p:blipFill rotWithShape="1">
              <a:blip r:embed="rId9"/>
              <a:srcRect r="57736" b="-2212"/>
              <a:stretch/>
            </p:blipFill>
            <p:spPr>
              <a:xfrm>
                <a:off x="27722" y="-9627"/>
                <a:ext cx="976620" cy="819096"/>
              </a:xfrm>
              <a:prstGeom prst="rect">
                <a:avLst/>
              </a:prstGeom>
            </p:spPr>
          </p:pic>
        </p:grpSp>
      </p:grpSp>
      <p:pic>
        <p:nvPicPr>
          <p:cNvPr id="6" name="Image 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64997" y="60600"/>
            <a:ext cx="1046259" cy="888719"/>
          </a:xfrm>
          <a:prstGeom prst="rect">
            <a:avLst/>
          </a:prstGeom>
        </p:spPr>
      </p:pic>
    </p:spTree>
    <p:extLst>
      <p:ext uri="{BB962C8B-B14F-4D97-AF65-F5344CB8AC3E}">
        <p14:creationId xmlns:p14="http://schemas.microsoft.com/office/powerpoint/2010/main" val="36502605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6056173"/>
            <a:ext cx="2278744" cy="337591"/>
          </a:xfrm>
          <a:prstGeom prst="rect">
            <a:avLst/>
          </a:prstGeom>
        </p:spPr>
      </p:pic>
      <p:sp>
        <p:nvSpPr>
          <p:cNvPr id="17" name="Rectangle 16">
            <a:extLst>
              <a:ext uri="{FF2B5EF4-FFF2-40B4-BE49-F238E27FC236}">
                <a16:creationId xmlns:a16="http://schemas.microsoft.com/office/drawing/2014/main" id="{A4EB2E6D-5679-4521-8DC0-7C6F8CE310EC}"/>
              </a:ext>
            </a:extLst>
          </p:cNvPr>
          <p:cNvSpPr/>
          <p:nvPr/>
        </p:nvSpPr>
        <p:spPr>
          <a:xfrm>
            <a:off x="-3" y="6358960"/>
            <a:ext cx="2356763" cy="499040"/>
          </a:xfrm>
          <a:prstGeom prst="rect">
            <a:avLst/>
          </a:prstGeom>
          <a:solidFill>
            <a:srgbClr val="00B0F0"/>
          </a:solidFill>
        </p:spPr>
        <p:style>
          <a:lnRef idx="3">
            <a:schemeClr val="lt1"/>
          </a:lnRef>
          <a:fillRef idx="1">
            <a:schemeClr val="accent2"/>
          </a:fillRef>
          <a:effectRef idx="1">
            <a:schemeClr val="accent2"/>
          </a:effectRef>
          <a:fontRef idx="minor">
            <a:schemeClr val="lt1"/>
          </a:fontRef>
        </p:style>
        <p:txBody>
          <a:bodyPr rtlCol="0" anchor="ctr"/>
          <a:lstStyle/>
          <a:p>
            <a:r>
              <a:rPr lang="fr-FR" dirty="0"/>
              <a:t>Date </a:t>
            </a:r>
            <a:r>
              <a:rPr lang="fr-FR" dirty="0" smtClean="0"/>
              <a:t>: 2020 </a:t>
            </a:r>
            <a:endParaRPr lang="fr-FR" dirty="0"/>
          </a:p>
        </p:txBody>
      </p:sp>
      <p:sp>
        <p:nvSpPr>
          <p:cNvPr id="13" name="Espace réservé du contenu 2"/>
          <p:cNvSpPr txBox="1">
            <a:spLocks/>
          </p:cNvSpPr>
          <p:nvPr/>
        </p:nvSpPr>
        <p:spPr>
          <a:xfrm>
            <a:off x="2438510" y="430429"/>
            <a:ext cx="9648986" cy="57321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fr-FR" sz="3200" b="1" dirty="0" smtClean="0"/>
              <a:t>SOMMAIRE DE LA SÉQUENCE</a:t>
            </a:r>
          </a:p>
          <a:p>
            <a:r>
              <a:rPr lang="en-US" sz="3200" b="1" cap="all" dirty="0" smtClean="0">
                <a:solidFill>
                  <a:srgbClr val="000000"/>
                </a:solidFill>
              </a:rPr>
              <a:t>SESSION </a:t>
            </a:r>
            <a:r>
              <a:rPr lang="en-US" sz="3200" b="1" cap="all" dirty="0" smtClean="0">
                <a:solidFill>
                  <a:srgbClr val="000000"/>
                </a:solidFill>
              </a:rPr>
              <a:t>INTRODUCTIVE</a:t>
            </a:r>
          </a:p>
          <a:p>
            <a:pPr lvl="1" algn="l"/>
            <a:endParaRPr lang="en-US" sz="2800" b="1" cap="all" dirty="0" smtClean="0"/>
          </a:p>
          <a:p>
            <a:pPr lvl="1" algn="l"/>
            <a:r>
              <a:rPr lang="en-US" sz="2800" b="1" cap="all" dirty="0" smtClean="0"/>
              <a:t>Introduction </a:t>
            </a:r>
            <a:r>
              <a:rPr lang="en-US" sz="2800" b="1" cap="all" dirty="0" smtClean="0"/>
              <a:t>au Module </a:t>
            </a:r>
          </a:p>
          <a:p>
            <a:pPr lvl="1" algn="l"/>
            <a:endParaRPr lang="en-US" sz="2800" b="1" cap="all" dirty="0" smtClean="0"/>
          </a:p>
          <a:p>
            <a:pPr lvl="1" algn="l"/>
            <a:r>
              <a:rPr lang="en-US" sz="2800" b="1" cap="all" dirty="0" smtClean="0"/>
              <a:t>Les </a:t>
            </a:r>
            <a:r>
              <a:rPr lang="en-US" sz="2800" b="1" cap="all" dirty="0" smtClean="0"/>
              <a:t>objectifs d’apprentissage du module</a:t>
            </a:r>
          </a:p>
          <a:p>
            <a:pPr lvl="1" algn="l"/>
            <a:endParaRPr lang="en-US" sz="2800" b="1" cap="all" dirty="0" smtClean="0"/>
          </a:p>
          <a:p>
            <a:pPr lvl="1" algn="l"/>
            <a:r>
              <a:rPr lang="en-US" sz="2800" b="1" cap="all" dirty="0" smtClean="0"/>
              <a:t>Les </a:t>
            </a:r>
            <a:r>
              <a:rPr lang="en-US" sz="2800" b="1" cap="all" dirty="0" err="1" smtClean="0"/>
              <a:t>pré</a:t>
            </a:r>
            <a:r>
              <a:rPr lang="en-US" sz="2800" b="1" cap="all" dirty="0" smtClean="0"/>
              <a:t> requis </a:t>
            </a:r>
            <a:endParaRPr lang="en-US" sz="2800" b="1" cap="all" dirty="0"/>
          </a:p>
          <a:p>
            <a:pPr lvl="1" algn="l">
              <a:buFont typeface="Wingdings" panose="05000000000000000000" pitchFamily="2" charset="2"/>
              <a:buChar char="v"/>
            </a:pPr>
            <a:endParaRPr lang="en-US" sz="1800" b="1" cap="all" dirty="0" smtClean="0">
              <a:solidFill>
                <a:srgbClr val="FF0000"/>
              </a:solidFill>
            </a:endParaRPr>
          </a:p>
          <a:p>
            <a:pPr lvl="1"/>
            <a:endParaRPr lang="en-US" sz="1800" b="1" cap="all" dirty="0" smtClean="0"/>
          </a:p>
          <a:p>
            <a:pPr>
              <a:buFont typeface="Wingdings" panose="05000000000000000000" pitchFamily="2" charset="2"/>
              <a:buChar char="q"/>
            </a:pPr>
            <a:endParaRPr lang="fr-FR" sz="400" dirty="0" smtClean="0"/>
          </a:p>
          <a:p>
            <a:endParaRPr lang="fr-FR" sz="400" dirty="0"/>
          </a:p>
        </p:txBody>
      </p:sp>
      <p:grpSp>
        <p:nvGrpSpPr>
          <p:cNvPr id="14" name="Groupe 13"/>
          <p:cNvGrpSpPr/>
          <p:nvPr/>
        </p:nvGrpSpPr>
        <p:grpSpPr>
          <a:xfrm>
            <a:off x="80167" y="60600"/>
            <a:ext cx="12111834" cy="6797400"/>
            <a:chOff x="80167" y="60600"/>
            <a:chExt cx="12111834" cy="6797400"/>
          </a:xfrm>
        </p:grpSpPr>
        <p:sp>
          <p:nvSpPr>
            <p:cNvPr id="15" name="Rectangle 14">
              <a:extLst>
                <a:ext uri="{FF2B5EF4-FFF2-40B4-BE49-F238E27FC236}">
                  <a16:creationId xmlns:a16="http://schemas.microsoft.com/office/drawing/2014/main" id="{9A4A0A0F-8C84-4B0C-A26D-D16DF85E540A}"/>
                </a:ext>
              </a:extLst>
            </p:cNvPr>
            <p:cNvSpPr/>
            <p:nvPr/>
          </p:nvSpPr>
          <p:spPr>
            <a:xfrm>
              <a:off x="2356761" y="6358960"/>
              <a:ext cx="9835240" cy="499040"/>
            </a:xfrm>
            <a:prstGeom prst="rect">
              <a:avLst/>
            </a:prstGeom>
            <a:solidFill>
              <a:srgbClr val="FF660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fr-FR" dirty="0" smtClean="0"/>
                <a:t>Equipe de Production </a:t>
              </a:r>
              <a:r>
                <a:rPr lang="fr-FR" dirty="0" smtClean="0"/>
                <a:t>de l’Institution</a:t>
              </a:r>
              <a:endParaRPr lang="fr-FR" dirty="0"/>
            </a:p>
          </p:txBody>
        </p:sp>
        <p:sp>
          <p:nvSpPr>
            <p:cNvPr id="18" name="ZoneTexte 17"/>
            <p:cNvSpPr txBox="1"/>
            <p:nvPr/>
          </p:nvSpPr>
          <p:spPr>
            <a:xfrm>
              <a:off x="80167" y="2432649"/>
              <a:ext cx="2276593" cy="923330"/>
            </a:xfrm>
            <a:prstGeom prst="rect">
              <a:avLst/>
            </a:prstGeom>
            <a:noFill/>
          </p:spPr>
          <p:txBody>
            <a:bodyPr wrap="square" rtlCol="0">
              <a:spAutoFit/>
            </a:bodyPr>
            <a:lstStyle/>
            <a:p>
              <a:r>
                <a:rPr lang="fr-FR" dirty="0" smtClean="0"/>
                <a:t>Insérer une image pour reconnaitre le module</a:t>
              </a:r>
              <a:endParaRPr lang="fr-FR" dirty="0"/>
            </a:p>
          </p:txBody>
        </p:sp>
        <p:grpSp>
          <p:nvGrpSpPr>
            <p:cNvPr id="24" name="Groupe 23">
              <a:extLst>
                <a:ext uri="{FF2B5EF4-FFF2-40B4-BE49-F238E27FC236}">
                  <a16:creationId xmlns:a16="http://schemas.microsoft.com/office/drawing/2014/main" id="{65DEEE50-B43F-435E-9B72-89F864D74254}"/>
                </a:ext>
              </a:extLst>
            </p:cNvPr>
            <p:cNvGrpSpPr/>
            <p:nvPr/>
          </p:nvGrpSpPr>
          <p:grpSpPr>
            <a:xfrm>
              <a:off x="80167" y="60600"/>
              <a:ext cx="12030100" cy="6358960"/>
              <a:chOff x="27722" y="-9627"/>
              <a:chExt cx="12030100" cy="6358960"/>
            </a:xfrm>
          </p:grpSpPr>
          <p:grpSp>
            <p:nvGrpSpPr>
              <p:cNvPr id="26" name="Groupe 25">
                <a:extLst>
                  <a:ext uri="{FF2B5EF4-FFF2-40B4-BE49-F238E27FC236}">
                    <a16:creationId xmlns:a16="http://schemas.microsoft.com/office/drawing/2014/main" id="{43B6CE55-34A5-47FC-B888-85AB99411AE7}"/>
                  </a:ext>
                </a:extLst>
              </p:cNvPr>
              <p:cNvGrpSpPr/>
              <p:nvPr/>
            </p:nvGrpSpPr>
            <p:grpSpPr>
              <a:xfrm>
                <a:off x="2370635" y="-9627"/>
                <a:ext cx="9687187" cy="6358960"/>
                <a:chOff x="2356768" y="857351"/>
                <a:chExt cx="9687187" cy="5507938"/>
              </a:xfrm>
            </p:grpSpPr>
            <p:graphicFrame>
              <p:nvGraphicFramePr>
                <p:cNvPr id="28" name="Diagramme 27">
                  <a:extLst>
                    <a:ext uri="{FF2B5EF4-FFF2-40B4-BE49-F238E27FC236}">
                      <a16:creationId xmlns:a16="http://schemas.microsoft.com/office/drawing/2014/main" id="{D69A4969-D33A-400D-AE56-E44D3A160F36}"/>
                    </a:ext>
                  </a:extLst>
                </p:cNvPr>
                <p:cNvGraphicFramePr/>
                <p:nvPr>
                  <p:extLst>
                    <p:ext uri="{D42A27DB-BD31-4B8C-83A1-F6EECF244321}">
                      <p14:modId xmlns:p14="http://schemas.microsoft.com/office/powerpoint/2010/main" val="4293254375"/>
                    </p:ext>
                  </p:extLst>
                </p:nvPr>
              </p:nvGraphicFramePr>
              <p:xfrm>
                <a:off x="2356768" y="857351"/>
                <a:ext cx="9687187" cy="3651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29" name="Connecteur droit 28">
                  <a:extLst>
                    <a:ext uri="{FF2B5EF4-FFF2-40B4-BE49-F238E27FC236}">
                      <a16:creationId xmlns:a16="http://schemas.microsoft.com/office/drawing/2014/main" id="{D40347C8-EA9E-4D1F-B363-E80D7B4675D9}"/>
                    </a:ext>
                  </a:extLst>
                </p:cNvPr>
                <p:cNvCxnSpPr>
                  <a:cxnSpLocks/>
                </p:cNvCxnSpPr>
                <p:nvPr/>
              </p:nvCxnSpPr>
              <p:spPr>
                <a:xfrm>
                  <a:off x="2356768" y="1222476"/>
                  <a:ext cx="0" cy="5142813"/>
                </a:xfrm>
                <a:prstGeom prst="line">
                  <a:avLst/>
                </a:prstGeom>
                <a:ln w="38100">
                  <a:solidFill>
                    <a:schemeClr val="tx1"/>
                  </a:solidFill>
                </a:ln>
              </p:spPr>
              <p:style>
                <a:lnRef idx="3">
                  <a:schemeClr val="accent3"/>
                </a:lnRef>
                <a:fillRef idx="0">
                  <a:schemeClr val="accent3"/>
                </a:fillRef>
                <a:effectRef idx="2">
                  <a:schemeClr val="accent3"/>
                </a:effectRef>
                <a:fontRef idx="minor">
                  <a:schemeClr val="tx1"/>
                </a:fontRef>
              </p:style>
            </p:cxnSp>
          </p:grpSp>
          <p:pic>
            <p:nvPicPr>
              <p:cNvPr id="27" name="Image 26">
                <a:extLst>
                  <a:ext uri="{FF2B5EF4-FFF2-40B4-BE49-F238E27FC236}">
                    <a16:creationId xmlns:a16="http://schemas.microsoft.com/office/drawing/2014/main" id="{32E822BB-E6F6-4A84-A7CC-AFF5A42187C9}"/>
                  </a:ext>
                </a:extLst>
              </p:cNvPr>
              <p:cNvPicPr>
                <a:picLocks noChangeAspect="1"/>
              </p:cNvPicPr>
              <p:nvPr/>
            </p:nvPicPr>
            <p:blipFill rotWithShape="1">
              <a:blip r:embed="rId9"/>
              <a:srcRect r="57736" b="-2212"/>
              <a:stretch/>
            </p:blipFill>
            <p:spPr>
              <a:xfrm>
                <a:off x="27722" y="-9627"/>
                <a:ext cx="976620" cy="819096"/>
              </a:xfrm>
              <a:prstGeom prst="rect">
                <a:avLst/>
              </a:prstGeom>
            </p:spPr>
          </p:pic>
        </p:grpSp>
      </p:grpSp>
      <p:pic>
        <p:nvPicPr>
          <p:cNvPr id="16" name="Image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64997" y="60600"/>
            <a:ext cx="1046259" cy="888719"/>
          </a:xfrm>
          <a:prstGeom prst="rect">
            <a:avLst/>
          </a:prstGeom>
        </p:spPr>
      </p:pic>
    </p:spTree>
    <p:extLst>
      <p:ext uri="{BB962C8B-B14F-4D97-AF65-F5344CB8AC3E}">
        <p14:creationId xmlns:p14="http://schemas.microsoft.com/office/powerpoint/2010/main" val="9088503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6056173"/>
            <a:ext cx="2278744" cy="337591"/>
          </a:xfrm>
          <a:prstGeom prst="rect">
            <a:avLst/>
          </a:prstGeom>
        </p:spPr>
      </p:pic>
      <p:sp>
        <p:nvSpPr>
          <p:cNvPr id="17" name="Rectangle 16">
            <a:extLst>
              <a:ext uri="{FF2B5EF4-FFF2-40B4-BE49-F238E27FC236}">
                <a16:creationId xmlns:a16="http://schemas.microsoft.com/office/drawing/2014/main" id="{A4EB2E6D-5679-4521-8DC0-7C6F8CE310EC}"/>
              </a:ext>
            </a:extLst>
          </p:cNvPr>
          <p:cNvSpPr/>
          <p:nvPr/>
        </p:nvSpPr>
        <p:spPr>
          <a:xfrm>
            <a:off x="-3" y="6358960"/>
            <a:ext cx="2356763" cy="499040"/>
          </a:xfrm>
          <a:prstGeom prst="rect">
            <a:avLst/>
          </a:prstGeom>
          <a:solidFill>
            <a:srgbClr val="00B0F0"/>
          </a:solidFill>
        </p:spPr>
        <p:style>
          <a:lnRef idx="3">
            <a:schemeClr val="lt1"/>
          </a:lnRef>
          <a:fillRef idx="1">
            <a:schemeClr val="accent2"/>
          </a:fillRef>
          <a:effectRef idx="1">
            <a:schemeClr val="accent2"/>
          </a:effectRef>
          <a:fontRef idx="minor">
            <a:schemeClr val="lt1"/>
          </a:fontRef>
        </p:style>
        <p:txBody>
          <a:bodyPr rtlCol="0" anchor="ctr"/>
          <a:lstStyle/>
          <a:p>
            <a:r>
              <a:rPr lang="fr-FR" dirty="0"/>
              <a:t>Date </a:t>
            </a:r>
            <a:r>
              <a:rPr lang="fr-FR" dirty="0" smtClean="0"/>
              <a:t>: 2020 </a:t>
            </a:r>
            <a:endParaRPr lang="fr-FR" dirty="0"/>
          </a:p>
        </p:txBody>
      </p:sp>
      <p:sp>
        <p:nvSpPr>
          <p:cNvPr id="15" name="Espace réservé du contenu 2"/>
          <p:cNvSpPr txBox="1">
            <a:spLocks/>
          </p:cNvSpPr>
          <p:nvPr/>
        </p:nvSpPr>
        <p:spPr>
          <a:xfrm>
            <a:off x="2336698" y="482680"/>
            <a:ext cx="9855302" cy="637531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US" sz="3200" b="1" cap="all" dirty="0">
                <a:solidFill>
                  <a:srgbClr val="FF0000"/>
                </a:solidFill>
              </a:rPr>
              <a:t>Introduction au Module</a:t>
            </a:r>
            <a:endParaRPr lang="fr-FR" sz="3200" b="1" i="1" dirty="0" smtClean="0"/>
          </a:p>
          <a:p>
            <a:pPr lvl="1" algn="l">
              <a:lnSpc>
                <a:spcPct val="150000"/>
              </a:lnSpc>
            </a:pPr>
            <a:r>
              <a:rPr lang="fr-FR" sz="2400" b="1" cap="all" dirty="0">
                <a:solidFill>
                  <a:srgbClr val="000000"/>
                </a:solidFill>
              </a:rPr>
              <a:t>Présentation du Module :</a:t>
            </a:r>
          </a:p>
          <a:p>
            <a:pPr lvl="2" algn="l">
              <a:lnSpc>
                <a:spcPct val="150000"/>
              </a:lnSpc>
            </a:pPr>
            <a:r>
              <a:rPr lang="fr-FR" sz="2000" b="1" cap="all" dirty="0" smtClean="0">
                <a:solidFill>
                  <a:srgbClr val="000000"/>
                </a:solidFill>
              </a:rPr>
              <a:t>Compétence </a:t>
            </a:r>
            <a:r>
              <a:rPr lang="fr-FR" sz="2000" b="1" cap="all" dirty="0">
                <a:solidFill>
                  <a:srgbClr val="000000"/>
                </a:solidFill>
              </a:rPr>
              <a:t>1</a:t>
            </a:r>
          </a:p>
          <a:p>
            <a:pPr lvl="2" algn="l">
              <a:lnSpc>
                <a:spcPct val="150000"/>
              </a:lnSpc>
            </a:pPr>
            <a:r>
              <a:rPr lang="fr-FR" sz="2000" b="1" cap="all" dirty="0" smtClean="0">
                <a:solidFill>
                  <a:srgbClr val="000000"/>
                </a:solidFill>
              </a:rPr>
              <a:t>Compétence </a:t>
            </a:r>
            <a:r>
              <a:rPr lang="fr-FR" sz="2000" b="1" cap="all" dirty="0">
                <a:solidFill>
                  <a:srgbClr val="000000"/>
                </a:solidFill>
              </a:rPr>
              <a:t>2</a:t>
            </a:r>
          </a:p>
          <a:p>
            <a:pPr lvl="1" algn="just"/>
            <a:r>
              <a:rPr lang="fr-FR" sz="2400" b="1" cap="all" dirty="0" smtClean="0">
                <a:solidFill>
                  <a:srgbClr val="000000"/>
                </a:solidFill>
              </a:rPr>
              <a:t>organisation </a:t>
            </a:r>
            <a:r>
              <a:rPr lang="fr-FR" sz="2400" b="1" cap="all" dirty="0">
                <a:solidFill>
                  <a:srgbClr val="000000"/>
                </a:solidFill>
              </a:rPr>
              <a:t>pédagogique en </a:t>
            </a:r>
            <a:r>
              <a:rPr lang="fr-FR" sz="2400" b="1" cap="all" dirty="0" smtClean="0">
                <a:solidFill>
                  <a:srgbClr val="000000"/>
                </a:solidFill>
              </a:rPr>
              <a:t>(Nombre) </a:t>
            </a:r>
            <a:r>
              <a:rPr lang="fr-FR" sz="2400" b="1" cap="all" dirty="0">
                <a:solidFill>
                  <a:srgbClr val="000000"/>
                </a:solidFill>
              </a:rPr>
              <a:t>sessions </a:t>
            </a:r>
            <a:r>
              <a:rPr lang="fr-FR" sz="2400" b="1" cap="all" dirty="0" smtClean="0">
                <a:solidFill>
                  <a:srgbClr val="000000"/>
                </a:solidFill>
              </a:rPr>
              <a:t>d’apprentissage</a:t>
            </a:r>
          </a:p>
          <a:p>
            <a:pPr lvl="1" algn="just"/>
            <a:endParaRPr lang="fr-FR" sz="1200" b="1" cap="all" dirty="0" smtClean="0">
              <a:solidFill>
                <a:srgbClr val="000000"/>
              </a:solidFill>
            </a:endParaRPr>
          </a:p>
          <a:p>
            <a:pPr lvl="1" algn="l"/>
            <a:r>
              <a:rPr lang="fr-FR" sz="2400" b="1" cap="all" dirty="0">
                <a:solidFill>
                  <a:srgbClr val="000000"/>
                </a:solidFill>
              </a:rPr>
              <a:t> </a:t>
            </a:r>
            <a:r>
              <a:rPr lang="fr-FR" sz="2400" b="1" cap="all" dirty="0" smtClean="0">
                <a:solidFill>
                  <a:srgbClr val="000000"/>
                </a:solidFill>
              </a:rPr>
              <a:t>    Session Introductive </a:t>
            </a:r>
            <a:endParaRPr lang="fr-FR" sz="2400" b="1" cap="all" dirty="0" smtClean="0">
              <a:solidFill>
                <a:srgbClr val="000000"/>
              </a:solidFill>
            </a:endParaRPr>
          </a:p>
          <a:p>
            <a:pPr lvl="1" algn="l"/>
            <a:endParaRPr lang="fr-FR" sz="2400" b="1" cap="all" dirty="0" smtClean="0">
              <a:solidFill>
                <a:srgbClr val="000000"/>
              </a:solidFill>
            </a:endParaRPr>
          </a:p>
          <a:p>
            <a:pPr lvl="1" algn="l"/>
            <a:r>
              <a:rPr lang="fr-FR" sz="2400" b="1" cap="all" dirty="0">
                <a:solidFill>
                  <a:srgbClr val="000000"/>
                </a:solidFill>
              </a:rPr>
              <a:t> </a:t>
            </a:r>
            <a:r>
              <a:rPr lang="fr-FR" sz="2400" b="1" cap="all" dirty="0" smtClean="0">
                <a:solidFill>
                  <a:srgbClr val="000000"/>
                </a:solidFill>
              </a:rPr>
              <a:t>    Session 2 : ……………………….</a:t>
            </a:r>
          </a:p>
          <a:p>
            <a:pPr lvl="1" algn="l"/>
            <a:r>
              <a:rPr lang="fr-FR" sz="2400" b="1" cap="all" dirty="0">
                <a:solidFill>
                  <a:srgbClr val="000000"/>
                </a:solidFill>
              </a:rPr>
              <a:t> </a:t>
            </a:r>
            <a:r>
              <a:rPr lang="fr-FR" sz="2400" b="1" cap="all" dirty="0" smtClean="0">
                <a:solidFill>
                  <a:srgbClr val="000000"/>
                </a:solidFill>
              </a:rPr>
              <a:t>    Session 3 :………………………..</a:t>
            </a:r>
          </a:p>
          <a:p>
            <a:pPr lvl="1" algn="l"/>
            <a:r>
              <a:rPr lang="fr-FR" sz="2400" b="1" cap="all" dirty="0">
                <a:solidFill>
                  <a:srgbClr val="000000"/>
                </a:solidFill>
              </a:rPr>
              <a:t> </a:t>
            </a:r>
            <a:r>
              <a:rPr lang="fr-FR" sz="2400" b="1" cap="all" dirty="0" smtClean="0">
                <a:solidFill>
                  <a:srgbClr val="000000"/>
                </a:solidFill>
              </a:rPr>
              <a:t>    Session 4 </a:t>
            </a:r>
            <a:r>
              <a:rPr lang="fr-FR" sz="2400" b="1" cap="all" dirty="0" smtClean="0">
                <a:solidFill>
                  <a:srgbClr val="000000"/>
                </a:solidFill>
              </a:rPr>
              <a:t>:………………………..</a:t>
            </a:r>
          </a:p>
          <a:p>
            <a:pPr lvl="1" algn="l"/>
            <a:endParaRPr lang="fr-FR" sz="1600" b="1" cap="all" dirty="0" smtClean="0">
              <a:solidFill>
                <a:srgbClr val="000000"/>
              </a:solidFill>
            </a:endParaRPr>
          </a:p>
          <a:p>
            <a:pPr lvl="1" algn="l"/>
            <a:r>
              <a:rPr lang="fr-FR" sz="2400" b="1" cap="all" dirty="0"/>
              <a:t> </a:t>
            </a:r>
            <a:r>
              <a:rPr lang="fr-FR" sz="2400" b="1" cap="all" dirty="0" smtClean="0"/>
              <a:t>    Session Finale </a:t>
            </a:r>
          </a:p>
          <a:p>
            <a:pPr lvl="1" algn="l"/>
            <a:endParaRPr lang="en-US" sz="1800" b="1" cap="all" dirty="0"/>
          </a:p>
          <a:p>
            <a:pPr lvl="1" algn="l">
              <a:buFont typeface="Wingdings" panose="05000000000000000000" pitchFamily="2" charset="2"/>
              <a:buChar char="v"/>
            </a:pPr>
            <a:endParaRPr lang="en-US" sz="1800" b="1" cap="all" dirty="0" smtClean="0"/>
          </a:p>
          <a:p>
            <a:pPr lvl="1" algn="l">
              <a:buFont typeface="Wingdings" panose="05000000000000000000" pitchFamily="2" charset="2"/>
              <a:buChar char="v"/>
            </a:pPr>
            <a:endParaRPr lang="en-US" sz="1800" b="1" cap="all" dirty="0"/>
          </a:p>
          <a:p>
            <a:pPr lvl="2" algn="l">
              <a:buFont typeface="Wingdings" panose="05000000000000000000" pitchFamily="2" charset="2"/>
              <a:buChar char="v"/>
            </a:pPr>
            <a:endParaRPr lang="en-US" sz="1600" b="1" cap="all" dirty="0"/>
          </a:p>
          <a:p>
            <a:pPr lvl="2" algn="l">
              <a:lnSpc>
                <a:spcPct val="150000"/>
              </a:lnSpc>
              <a:buFont typeface="Wingdings" panose="05000000000000000000" pitchFamily="2" charset="2"/>
              <a:buChar char="v"/>
            </a:pPr>
            <a:endParaRPr lang="fr-FR" sz="1600" b="1" cap="all" dirty="0" smtClean="0"/>
          </a:p>
          <a:p>
            <a:pPr lvl="1" algn="l">
              <a:buFont typeface="Wingdings" panose="05000000000000000000" pitchFamily="2" charset="2"/>
              <a:buChar char="v"/>
            </a:pPr>
            <a:endParaRPr lang="fr-FR" sz="1800" b="1" cap="all" dirty="0" smtClean="0"/>
          </a:p>
          <a:p>
            <a:pPr lvl="1" algn="l">
              <a:buFont typeface="Wingdings" panose="05000000000000000000" pitchFamily="2" charset="2"/>
              <a:buChar char="v"/>
            </a:pPr>
            <a:endParaRPr lang="fr-FR" sz="1800" b="1" cap="all" dirty="0"/>
          </a:p>
          <a:p>
            <a:pPr lvl="1" algn="l">
              <a:buFont typeface="Wingdings" panose="05000000000000000000" pitchFamily="2" charset="2"/>
              <a:buChar char="v"/>
            </a:pPr>
            <a:endParaRPr lang="fr-FR" sz="1800" b="1" cap="all" dirty="0" smtClean="0"/>
          </a:p>
          <a:p>
            <a:pPr lvl="1" algn="l">
              <a:buFont typeface="Wingdings" panose="05000000000000000000" pitchFamily="2" charset="2"/>
              <a:buChar char="v"/>
            </a:pPr>
            <a:endParaRPr lang="fr-FR" sz="1800" b="1" cap="all" dirty="0" smtClean="0"/>
          </a:p>
          <a:p>
            <a:pPr lvl="1"/>
            <a:endParaRPr lang="en-US" sz="1800" b="1" cap="all" dirty="0" smtClean="0"/>
          </a:p>
        </p:txBody>
      </p:sp>
      <p:grpSp>
        <p:nvGrpSpPr>
          <p:cNvPr id="13" name="Groupe 12"/>
          <p:cNvGrpSpPr/>
          <p:nvPr/>
        </p:nvGrpSpPr>
        <p:grpSpPr>
          <a:xfrm>
            <a:off x="80167" y="60600"/>
            <a:ext cx="12111834" cy="6797400"/>
            <a:chOff x="80167" y="60600"/>
            <a:chExt cx="12111834" cy="6797400"/>
          </a:xfrm>
        </p:grpSpPr>
        <p:sp>
          <p:nvSpPr>
            <p:cNvPr id="18" name="Rectangle 17">
              <a:extLst>
                <a:ext uri="{FF2B5EF4-FFF2-40B4-BE49-F238E27FC236}">
                  <a16:creationId xmlns:a16="http://schemas.microsoft.com/office/drawing/2014/main" id="{9A4A0A0F-8C84-4B0C-A26D-D16DF85E540A}"/>
                </a:ext>
              </a:extLst>
            </p:cNvPr>
            <p:cNvSpPr/>
            <p:nvPr/>
          </p:nvSpPr>
          <p:spPr>
            <a:xfrm>
              <a:off x="2356761" y="6358960"/>
              <a:ext cx="9835240" cy="499040"/>
            </a:xfrm>
            <a:prstGeom prst="rect">
              <a:avLst/>
            </a:prstGeom>
            <a:solidFill>
              <a:srgbClr val="FF660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fr-FR" dirty="0" smtClean="0"/>
                <a:t>Equipe de Production </a:t>
              </a:r>
              <a:r>
                <a:rPr lang="fr-FR" dirty="0" smtClean="0"/>
                <a:t>de </a:t>
              </a:r>
              <a:r>
                <a:rPr lang="fr-FR" dirty="0"/>
                <a:t>l’Institution</a:t>
              </a:r>
              <a:endParaRPr lang="fr-FR" dirty="0"/>
            </a:p>
          </p:txBody>
        </p:sp>
        <p:sp>
          <p:nvSpPr>
            <p:cNvPr id="19" name="ZoneTexte 18"/>
            <p:cNvSpPr txBox="1"/>
            <p:nvPr/>
          </p:nvSpPr>
          <p:spPr>
            <a:xfrm>
              <a:off x="80167" y="2432649"/>
              <a:ext cx="2276593" cy="923330"/>
            </a:xfrm>
            <a:prstGeom prst="rect">
              <a:avLst/>
            </a:prstGeom>
            <a:noFill/>
          </p:spPr>
          <p:txBody>
            <a:bodyPr wrap="square" rtlCol="0">
              <a:spAutoFit/>
            </a:bodyPr>
            <a:lstStyle/>
            <a:p>
              <a:r>
                <a:rPr lang="fr-FR" dirty="0" smtClean="0"/>
                <a:t>Insérer une image pour reconnaitre le module</a:t>
              </a:r>
              <a:endParaRPr lang="fr-FR" dirty="0"/>
            </a:p>
          </p:txBody>
        </p:sp>
        <p:grpSp>
          <p:nvGrpSpPr>
            <p:cNvPr id="24" name="Groupe 23">
              <a:extLst>
                <a:ext uri="{FF2B5EF4-FFF2-40B4-BE49-F238E27FC236}">
                  <a16:creationId xmlns:a16="http://schemas.microsoft.com/office/drawing/2014/main" id="{65DEEE50-B43F-435E-9B72-89F864D74254}"/>
                </a:ext>
              </a:extLst>
            </p:cNvPr>
            <p:cNvGrpSpPr/>
            <p:nvPr/>
          </p:nvGrpSpPr>
          <p:grpSpPr>
            <a:xfrm>
              <a:off x="80167" y="60600"/>
              <a:ext cx="12030100" cy="6358960"/>
              <a:chOff x="27722" y="-9627"/>
              <a:chExt cx="12030100" cy="6358960"/>
            </a:xfrm>
          </p:grpSpPr>
          <p:grpSp>
            <p:nvGrpSpPr>
              <p:cNvPr id="26" name="Groupe 25">
                <a:extLst>
                  <a:ext uri="{FF2B5EF4-FFF2-40B4-BE49-F238E27FC236}">
                    <a16:creationId xmlns:a16="http://schemas.microsoft.com/office/drawing/2014/main" id="{43B6CE55-34A5-47FC-B888-85AB99411AE7}"/>
                  </a:ext>
                </a:extLst>
              </p:cNvPr>
              <p:cNvGrpSpPr/>
              <p:nvPr/>
            </p:nvGrpSpPr>
            <p:grpSpPr>
              <a:xfrm>
                <a:off x="2370635" y="-9627"/>
                <a:ext cx="9687187" cy="6358960"/>
                <a:chOff x="2356768" y="857351"/>
                <a:chExt cx="9687187" cy="5507938"/>
              </a:xfrm>
            </p:grpSpPr>
            <p:graphicFrame>
              <p:nvGraphicFramePr>
                <p:cNvPr id="28" name="Diagramme 27">
                  <a:extLst>
                    <a:ext uri="{FF2B5EF4-FFF2-40B4-BE49-F238E27FC236}">
                      <a16:creationId xmlns:a16="http://schemas.microsoft.com/office/drawing/2014/main" id="{D69A4969-D33A-400D-AE56-E44D3A160F36}"/>
                    </a:ext>
                  </a:extLst>
                </p:cNvPr>
                <p:cNvGraphicFramePr/>
                <p:nvPr>
                  <p:extLst/>
                </p:nvPr>
              </p:nvGraphicFramePr>
              <p:xfrm>
                <a:off x="2356768" y="857351"/>
                <a:ext cx="9687187" cy="3651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29" name="Connecteur droit 28">
                  <a:extLst>
                    <a:ext uri="{FF2B5EF4-FFF2-40B4-BE49-F238E27FC236}">
                      <a16:creationId xmlns:a16="http://schemas.microsoft.com/office/drawing/2014/main" id="{D40347C8-EA9E-4D1F-B363-E80D7B4675D9}"/>
                    </a:ext>
                  </a:extLst>
                </p:cNvPr>
                <p:cNvCxnSpPr>
                  <a:cxnSpLocks/>
                </p:cNvCxnSpPr>
                <p:nvPr/>
              </p:nvCxnSpPr>
              <p:spPr>
                <a:xfrm>
                  <a:off x="2356768" y="1222476"/>
                  <a:ext cx="0" cy="5142813"/>
                </a:xfrm>
                <a:prstGeom prst="line">
                  <a:avLst/>
                </a:prstGeom>
                <a:ln w="38100">
                  <a:solidFill>
                    <a:schemeClr val="tx1"/>
                  </a:solidFill>
                </a:ln>
              </p:spPr>
              <p:style>
                <a:lnRef idx="3">
                  <a:schemeClr val="accent3"/>
                </a:lnRef>
                <a:fillRef idx="0">
                  <a:schemeClr val="accent3"/>
                </a:fillRef>
                <a:effectRef idx="2">
                  <a:schemeClr val="accent3"/>
                </a:effectRef>
                <a:fontRef idx="minor">
                  <a:schemeClr val="tx1"/>
                </a:fontRef>
              </p:style>
            </p:cxnSp>
          </p:grpSp>
          <p:pic>
            <p:nvPicPr>
              <p:cNvPr id="27" name="Image 26">
                <a:extLst>
                  <a:ext uri="{FF2B5EF4-FFF2-40B4-BE49-F238E27FC236}">
                    <a16:creationId xmlns:a16="http://schemas.microsoft.com/office/drawing/2014/main" id="{32E822BB-E6F6-4A84-A7CC-AFF5A42187C9}"/>
                  </a:ext>
                </a:extLst>
              </p:cNvPr>
              <p:cNvPicPr>
                <a:picLocks noChangeAspect="1"/>
              </p:cNvPicPr>
              <p:nvPr/>
            </p:nvPicPr>
            <p:blipFill rotWithShape="1">
              <a:blip r:embed="rId9"/>
              <a:srcRect r="57736" b="-2212"/>
              <a:stretch/>
            </p:blipFill>
            <p:spPr>
              <a:xfrm>
                <a:off x="27722" y="-9627"/>
                <a:ext cx="976620" cy="819096"/>
              </a:xfrm>
              <a:prstGeom prst="rect">
                <a:avLst/>
              </a:prstGeom>
            </p:spPr>
          </p:pic>
        </p:grpSp>
      </p:grpSp>
      <p:pic>
        <p:nvPicPr>
          <p:cNvPr id="16" name="Image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64997" y="60600"/>
            <a:ext cx="1046259" cy="888719"/>
          </a:xfrm>
          <a:prstGeom prst="rect">
            <a:avLst/>
          </a:prstGeom>
        </p:spPr>
      </p:pic>
    </p:spTree>
    <p:extLst>
      <p:ext uri="{BB962C8B-B14F-4D97-AF65-F5344CB8AC3E}">
        <p14:creationId xmlns:p14="http://schemas.microsoft.com/office/powerpoint/2010/main" val="31905208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6056173"/>
            <a:ext cx="2278744" cy="337591"/>
          </a:xfrm>
          <a:prstGeom prst="rect">
            <a:avLst/>
          </a:prstGeom>
        </p:spPr>
      </p:pic>
      <p:sp>
        <p:nvSpPr>
          <p:cNvPr id="17" name="Rectangle 16">
            <a:extLst>
              <a:ext uri="{FF2B5EF4-FFF2-40B4-BE49-F238E27FC236}">
                <a16:creationId xmlns:a16="http://schemas.microsoft.com/office/drawing/2014/main" id="{A4EB2E6D-5679-4521-8DC0-7C6F8CE310EC}"/>
              </a:ext>
            </a:extLst>
          </p:cNvPr>
          <p:cNvSpPr/>
          <p:nvPr/>
        </p:nvSpPr>
        <p:spPr>
          <a:xfrm>
            <a:off x="-3" y="6358960"/>
            <a:ext cx="2356763" cy="499040"/>
          </a:xfrm>
          <a:prstGeom prst="rect">
            <a:avLst/>
          </a:prstGeom>
          <a:solidFill>
            <a:srgbClr val="00B0F0"/>
          </a:solidFill>
        </p:spPr>
        <p:style>
          <a:lnRef idx="3">
            <a:schemeClr val="lt1"/>
          </a:lnRef>
          <a:fillRef idx="1">
            <a:schemeClr val="accent2"/>
          </a:fillRef>
          <a:effectRef idx="1">
            <a:schemeClr val="accent2"/>
          </a:effectRef>
          <a:fontRef idx="minor">
            <a:schemeClr val="lt1"/>
          </a:fontRef>
        </p:style>
        <p:txBody>
          <a:bodyPr rtlCol="0" anchor="ctr"/>
          <a:lstStyle/>
          <a:p>
            <a:r>
              <a:rPr lang="fr-FR" dirty="0"/>
              <a:t>Date </a:t>
            </a:r>
            <a:r>
              <a:rPr lang="fr-FR" dirty="0" smtClean="0"/>
              <a:t>: 2020 </a:t>
            </a:r>
            <a:endParaRPr lang="fr-FR" dirty="0"/>
          </a:p>
        </p:txBody>
      </p:sp>
      <p:sp>
        <p:nvSpPr>
          <p:cNvPr id="15" name="Espace réservé du contenu 2"/>
          <p:cNvSpPr txBox="1">
            <a:spLocks/>
          </p:cNvSpPr>
          <p:nvPr/>
        </p:nvSpPr>
        <p:spPr>
          <a:xfrm>
            <a:off x="2336698" y="482680"/>
            <a:ext cx="9855302" cy="637531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en-US" sz="3200" b="1" cap="all" dirty="0" smtClean="0">
                <a:solidFill>
                  <a:srgbClr val="FF0000"/>
                </a:solidFill>
              </a:rPr>
              <a:t>Les </a:t>
            </a:r>
            <a:r>
              <a:rPr lang="en-US" sz="3200" b="1" cap="all" dirty="0" err="1" smtClean="0">
                <a:solidFill>
                  <a:srgbClr val="FF0000"/>
                </a:solidFill>
              </a:rPr>
              <a:t>oBJECTIFS</a:t>
            </a:r>
            <a:r>
              <a:rPr lang="en-US" sz="3200" b="1" cap="all" dirty="0" smtClean="0">
                <a:solidFill>
                  <a:srgbClr val="FF0000"/>
                </a:solidFill>
              </a:rPr>
              <a:t> DU </a:t>
            </a:r>
            <a:r>
              <a:rPr lang="en-US" sz="3200" b="1" cap="all" dirty="0" err="1" smtClean="0">
                <a:solidFill>
                  <a:srgbClr val="FF0000"/>
                </a:solidFill>
              </a:rPr>
              <a:t>MOdule</a:t>
            </a:r>
            <a:endParaRPr lang="fr-FR" sz="3200" b="1" i="1" dirty="0" smtClean="0"/>
          </a:p>
          <a:p>
            <a:pPr lvl="1" algn="l">
              <a:lnSpc>
                <a:spcPct val="150000"/>
              </a:lnSpc>
            </a:pPr>
            <a:r>
              <a:rPr lang="fr-FR" sz="2800" b="1" cap="all" dirty="0" smtClean="0">
                <a:solidFill>
                  <a:srgbClr val="000000"/>
                </a:solidFill>
              </a:rPr>
              <a:t>Objectif Global : ……</a:t>
            </a:r>
          </a:p>
          <a:p>
            <a:pPr lvl="1" algn="l">
              <a:lnSpc>
                <a:spcPct val="150000"/>
              </a:lnSpc>
            </a:pPr>
            <a:r>
              <a:rPr lang="fr-FR" sz="2800" b="1" cap="all" dirty="0" smtClean="0">
                <a:solidFill>
                  <a:srgbClr val="000000"/>
                </a:solidFill>
              </a:rPr>
              <a:t>Objectifs Spécifiques</a:t>
            </a:r>
          </a:p>
          <a:p>
            <a:pPr lvl="2" algn="l">
              <a:lnSpc>
                <a:spcPct val="150000"/>
              </a:lnSpc>
            </a:pPr>
            <a:r>
              <a:rPr lang="fr-FR" sz="2400" b="1" cap="all" dirty="0" smtClean="0">
                <a:solidFill>
                  <a:srgbClr val="000000"/>
                </a:solidFill>
              </a:rPr>
              <a:t>Objectif </a:t>
            </a:r>
            <a:r>
              <a:rPr lang="fr-FR" sz="2400" b="1" cap="all" dirty="0">
                <a:solidFill>
                  <a:srgbClr val="000000"/>
                </a:solidFill>
              </a:rPr>
              <a:t>1 </a:t>
            </a:r>
            <a:r>
              <a:rPr lang="fr-FR" sz="2400" b="1" cap="all" dirty="0" smtClean="0">
                <a:solidFill>
                  <a:srgbClr val="000000"/>
                </a:solidFill>
              </a:rPr>
              <a:t>:………………………. </a:t>
            </a:r>
          </a:p>
          <a:p>
            <a:pPr lvl="2" algn="l">
              <a:lnSpc>
                <a:spcPct val="150000"/>
              </a:lnSpc>
            </a:pPr>
            <a:r>
              <a:rPr lang="fr-FR" sz="2400" b="1" cap="all" dirty="0" smtClean="0">
                <a:solidFill>
                  <a:srgbClr val="000000"/>
                </a:solidFill>
              </a:rPr>
              <a:t>Objectif 2 :………………………. </a:t>
            </a:r>
          </a:p>
          <a:p>
            <a:pPr lvl="2" algn="l">
              <a:lnSpc>
                <a:spcPct val="150000"/>
              </a:lnSpc>
            </a:pPr>
            <a:r>
              <a:rPr lang="fr-FR" sz="2400" b="1" cap="all" dirty="0" smtClean="0"/>
              <a:t>Objectif </a:t>
            </a:r>
            <a:r>
              <a:rPr lang="fr-FR" sz="2400" b="1" cap="all" dirty="0"/>
              <a:t>3 </a:t>
            </a:r>
            <a:r>
              <a:rPr lang="fr-FR" sz="2400" b="1" cap="all" dirty="0" smtClean="0"/>
              <a:t>:……………………….</a:t>
            </a:r>
          </a:p>
          <a:p>
            <a:pPr lvl="1" algn="l"/>
            <a:endParaRPr lang="en-US" sz="1800" b="1" cap="all" dirty="0"/>
          </a:p>
          <a:p>
            <a:pPr lvl="1" algn="l">
              <a:buFont typeface="Wingdings" panose="05000000000000000000" pitchFamily="2" charset="2"/>
              <a:buChar char="v"/>
            </a:pPr>
            <a:endParaRPr lang="en-US" sz="1800" b="1" cap="all" dirty="0" smtClean="0"/>
          </a:p>
          <a:p>
            <a:pPr lvl="1" algn="l">
              <a:buFont typeface="Wingdings" panose="05000000000000000000" pitchFamily="2" charset="2"/>
              <a:buChar char="v"/>
            </a:pPr>
            <a:endParaRPr lang="en-US" sz="1800" b="1" cap="all" dirty="0"/>
          </a:p>
          <a:p>
            <a:pPr lvl="2" algn="l">
              <a:buFont typeface="Wingdings" panose="05000000000000000000" pitchFamily="2" charset="2"/>
              <a:buChar char="v"/>
            </a:pPr>
            <a:endParaRPr lang="en-US" sz="1600" b="1" cap="all" dirty="0"/>
          </a:p>
          <a:p>
            <a:pPr lvl="2" algn="l">
              <a:lnSpc>
                <a:spcPct val="150000"/>
              </a:lnSpc>
              <a:buFont typeface="Wingdings" panose="05000000000000000000" pitchFamily="2" charset="2"/>
              <a:buChar char="v"/>
            </a:pPr>
            <a:endParaRPr lang="fr-FR" sz="1600" b="1" cap="all" dirty="0" smtClean="0"/>
          </a:p>
          <a:p>
            <a:pPr lvl="1" algn="l">
              <a:buFont typeface="Wingdings" panose="05000000000000000000" pitchFamily="2" charset="2"/>
              <a:buChar char="v"/>
            </a:pPr>
            <a:endParaRPr lang="fr-FR" sz="1800" b="1" cap="all" dirty="0" smtClean="0"/>
          </a:p>
          <a:p>
            <a:pPr lvl="1" algn="l">
              <a:buFont typeface="Wingdings" panose="05000000000000000000" pitchFamily="2" charset="2"/>
              <a:buChar char="v"/>
            </a:pPr>
            <a:endParaRPr lang="fr-FR" sz="1800" b="1" cap="all" dirty="0"/>
          </a:p>
          <a:p>
            <a:pPr lvl="1" algn="l">
              <a:buFont typeface="Wingdings" panose="05000000000000000000" pitchFamily="2" charset="2"/>
              <a:buChar char="v"/>
            </a:pPr>
            <a:endParaRPr lang="fr-FR" sz="1800" b="1" cap="all" dirty="0" smtClean="0"/>
          </a:p>
          <a:p>
            <a:pPr lvl="1" algn="l">
              <a:buFont typeface="Wingdings" panose="05000000000000000000" pitchFamily="2" charset="2"/>
              <a:buChar char="v"/>
            </a:pPr>
            <a:endParaRPr lang="fr-FR" sz="1800" b="1" cap="all" dirty="0" smtClean="0"/>
          </a:p>
          <a:p>
            <a:pPr lvl="1"/>
            <a:endParaRPr lang="en-US" sz="1800" b="1" cap="all" dirty="0" smtClean="0"/>
          </a:p>
        </p:txBody>
      </p:sp>
      <p:grpSp>
        <p:nvGrpSpPr>
          <p:cNvPr id="13" name="Groupe 12"/>
          <p:cNvGrpSpPr/>
          <p:nvPr/>
        </p:nvGrpSpPr>
        <p:grpSpPr>
          <a:xfrm>
            <a:off x="80167" y="60600"/>
            <a:ext cx="12111834" cy="6797400"/>
            <a:chOff x="80167" y="60600"/>
            <a:chExt cx="12111834" cy="6797400"/>
          </a:xfrm>
        </p:grpSpPr>
        <p:sp>
          <p:nvSpPr>
            <p:cNvPr id="18" name="Rectangle 17">
              <a:extLst>
                <a:ext uri="{FF2B5EF4-FFF2-40B4-BE49-F238E27FC236}">
                  <a16:creationId xmlns:a16="http://schemas.microsoft.com/office/drawing/2014/main" id="{9A4A0A0F-8C84-4B0C-A26D-D16DF85E540A}"/>
                </a:ext>
              </a:extLst>
            </p:cNvPr>
            <p:cNvSpPr/>
            <p:nvPr/>
          </p:nvSpPr>
          <p:spPr>
            <a:xfrm>
              <a:off x="2356761" y="6358960"/>
              <a:ext cx="9835240" cy="499040"/>
            </a:xfrm>
            <a:prstGeom prst="rect">
              <a:avLst/>
            </a:prstGeom>
            <a:solidFill>
              <a:srgbClr val="FF660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fr-FR" dirty="0" smtClean="0"/>
                <a:t>Equipe de Production de </a:t>
              </a:r>
              <a:r>
                <a:rPr lang="fr-FR" dirty="0" smtClean="0"/>
                <a:t>l’Institution</a:t>
              </a:r>
              <a:endParaRPr lang="fr-FR" dirty="0"/>
            </a:p>
          </p:txBody>
        </p:sp>
        <p:sp>
          <p:nvSpPr>
            <p:cNvPr id="19" name="ZoneTexte 18"/>
            <p:cNvSpPr txBox="1"/>
            <p:nvPr/>
          </p:nvSpPr>
          <p:spPr>
            <a:xfrm>
              <a:off x="80167" y="2432649"/>
              <a:ext cx="2276593" cy="923330"/>
            </a:xfrm>
            <a:prstGeom prst="rect">
              <a:avLst/>
            </a:prstGeom>
            <a:noFill/>
          </p:spPr>
          <p:txBody>
            <a:bodyPr wrap="square" rtlCol="0">
              <a:spAutoFit/>
            </a:bodyPr>
            <a:lstStyle/>
            <a:p>
              <a:r>
                <a:rPr lang="fr-FR" dirty="0" smtClean="0"/>
                <a:t>Insérer une image pour reconnaitre le module</a:t>
              </a:r>
              <a:endParaRPr lang="fr-FR" dirty="0"/>
            </a:p>
          </p:txBody>
        </p:sp>
        <p:grpSp>
          <p:nvGrpSpPr>
            <p:cNvPr id="24" name="Groupe 23">
              <a:extLst>
                <a:ext uri="{FF2B5EF4-FFF2-40B4-BE49-F238E27FC236}">
                  <a16:creationId xmlns:a16="http://schemas.microsoft.com/office/drawing/2014/main" id="{65DEEE50-B43F-435E-9B72-89F864D74254}"/>
                </a:ext>
              </a:extLst>
            </p:cNvPr>
            <p:cNvGrpSpPr/>
            <p:nvPr/>
          </p:nvGrpSpPr>
          <p:grpSpPr>
            <a:xfrm>
              <a:off x="80167" y="60600"/>
              <a:ext cx="12030100" cy="6358960"/>
              <a:chOff x="27722" y="-9627"/>
              <a:chExt cx="12030100" cy="6358960"/>
            </a:xfrm>
          </p:grpSpPr>
          <p:grpSp>
            <p:nvGrpSpPr>
              <p:cNvPr id="26" name="Groupe 25">
                <a:extLst>
                  <a:ext uri="{FF2B5EF4-FFF2-40B4-BE49-F238E27FC236}">
                    <a16:creationId xmlns:a16="http://schemas.microsoft.com/office/drawing/2014/main" id="{43B6CE55-34A5-47FC-B888-85AB99411AE7}"/>
                  </a:ext>
                </a:extLst>
              </p:cNvPr>
              <p:cNvGrpSpPr/>
              <p:nvPr/>
            </p:nvGrpSpPr>
            <p:grpSpPr>
              <a:xfrm>
                <a:off x="2370635" y="-9627"/>
                <a:ext cx="9687187" cy="6358960"/>
                <a:chOff x="2356768" y="857351"/>
                <a:chExt cx="9687187" cy="5507938"/>
              </a:xfrm>
            </p:grpSpPr>
            <p:graphicFrame>
              <p:nvGraphicFramePr>
                <p:cNvPr id="28" name="Diagramme 27">
                  <a:extLst>
                    <a:ext uri="{FF2B5EF4-FFF2-40B4-BE49-F238E27FC236}">
                      <a16:creationId xmlns:a16="http://schemas.microsoft.com/office/drawing/2014/main" id="{D69A4969-D33A-400D-AE56-E44D3A160F36}"/>
                    </a:ext>
                  </a:extLst>
                </p:cNvPr>
                <p:cNvGraphicFramePr/>
                <p:nvPr>
                  <p:extLst/>
                </p:nvPr>
              </p:nvGraphicFramePr>
              <p:xfrm>
                <a:off x="2356768" y="857351"/>
                <a:ext cx="9687187" cy="3651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29" name="Connecteur droit 28">
                  <a:extLst>
                    <a:ext uri="{FF2B5EF4-FFF2-40B4-BE49-F238E27FC236}">
                      <a16:creationId xmlns:a16="http://schemas.microsoft.com/office/drawing/2014/main" id="{D40347C8-EA9E-4D1F-B363-E80D7B4675D9}"/>
                    </a:ext>
                  </a:extLst>
                </p:cNvPr>
                <p:cNvCxnSpPr>
                  <a:cxnSpLocks/>
                </p:cNvCxnSpPr>
                <p:nvPr/>
              </p:nvCxnSpPr>
              <p:spPr>
                <a:xfrm>
                  <a:off x="2356768" y="1222476"/>
                  <a:ext cx="0" cy="5142813"/>
                </a:xfrm>
                <a:prstGeom prst="line">
                  <a:avLst/>
                </a:prstGeom>
                <a:ln w="38100">
                  <a:solidFill>
                    <a:schemeClr val="tx1"/>
                  </a:solidFill>
                </a:ln>
              </p:spPr>
              <p:style>
                <a:lnRef idx="3">
                  <a:schemeClr val="accent3"/>
                </a:lnRef>
                <a:fillRef idx="0">
                  <a:schemeClr val="accent3"/>
                </a:fillRef>
                <a:effectRef idx="2">
                  <a:schemeClr val="accent3"/>
                </a:effectRef>
                <a:fontRef idx="minor">
                  <a:schemeClr val="tx1"/>
                </a:fontRef>
              </p:style>
            </p:cxnSp>
          </p:grpSp>
          <p:pic>
            <p:nvPicPr>
              <p:cNvPr id="27" name="Image 26">
                <a:extLst>
                  <a:ext uri="{FF2B5EF4-FFF2-40B4-BE49-F238E27FC236}">
                    <a16:creationId xmlns:a16="http://schemas.microsoft.com/office/drawing/2014/main" id="{32E822BB-E6F6-4A84-A7CC-AFF5A42187C9}"/>
                  </a:ext>
                </a:extLst>
              </p:cNvPr>
              <p:cNvPicPr>
                <a:picLocks noChangeAspect="1"/>
              </p:cNvPicPr>
              <p:nvPr/>
            </p:nvPicPr>
            <p:blipFill rotWithShape="1">
              <a:blip r:embed="rId9"/>
              <a:srcRect r="57736" b="-2212"/>
              <a:stretch/>
            </p:blipFill>
            <p:spPr>
              <a:xfrm>
                <a:off x="27722" y="-9627"/>
                <a:ext cx="976620" cy="819096"/>
              </a:xfrm>
              <a:prstGeom prst="rect">
                <a:avLst/>
              </a:prstGeom>
            </p:spPr>
          </p:pic>
        </p:grpSp>
      </p:grpSp>
      <p:pic>
        <p:nvPicPr>
          <p:cNvPr id="16" name="Image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64997" y="60600"/>
            <a:ext cx="1046259" cy="888719"/>
          </a:xfrm>
          <a:prstGeom prst="rect">
            <a:avLst/>
          </a:prstGeom>
        </p:spPr>
      </p:pic>
    </p:spTree>
    <p:extLst>
      <p:ext uri="{BB962C8B-B14F-4D97-AF65-F5344CB8AC3E}">
        <p14:creationId xmlns:p14="http://schemas.microsoft.com/office/powerpoint/2010/main" val="4129473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6056173"/>
            <a:ext cx="2278744" cy="337591"/>
          </a:xfrm>
          <a:prstGeom prst="rect">
            <a:avLst/>
          </a:prstGeom>
        </p:spPr>
      </p:pic>
      <p:sp>
        <p:nvSpPr>
          <p:cNvPr id="17" name="Rectangle 16">
            <a:extLst>
              <a:ext uri="{FF2B5EF4-FFF2-40B4-BE49-F238E27FC236}">
                <a16:creationId xmlns:a16="http://schemas.microsoft.com/office/drawing/2014/main" id="{A4EB2E6D-5679-4521-8DC0-7C6F8CE310EC}"/>
              </a:ext>
            </a:extLst>
          </p:cNvPr>
          <p:cNvSpPr/>
          <p:nvPr/>
        </p:nvSpPr>
        <p:spPr>
          <a:xfrm>
            <a:off x="-3" y="6358960"/>
            <a:ext cx="2356763" cy="499040"/>
          </a:xfrm>
          <a:prstGeom prst="rect">
            <a:avLst/>
          </a:prstGeom>
          <a:solidFill>
            <a:srgbClr val="00B0F0"/>
          </a:solidFill>
        </p:spPr>
        <p:style>
          <a:lnRef idx="3">
            <a:schemeClr val="lt1"/>
          </a:lnRef>
          <a:fillRef idx="1">
            <a:schemeClr val="accent2"/>
          </a:fillRef>
          <a:effectRef idx="1">
            <a:schemeClr val="accent2"/>
          </a:effectRef>
          <a:fontRef idx="minor">
            <a:schemeClr val="lt1"/>
          </a:fontRef>
        </p:style>
        <p:txBody>
          <a:bodyPr rtlCol="0" anchor="ctr"/>
          <a:lstStyle/>
          <a:p>
            <a:r>
              <a:rPr lang="fr-FR" dirty="0"/>
              <a:t>Date </a:t>
            </a:r>
            <a:r>
              <a:rPr lang="fr-FR" dirty="0" smtClean="0"/>
              <a:t>: 2020 </a:t>
            </a:r>
            <a:endParaRPr lang="fr-FR" dirty="0"/>
          </a:p>
        </p:txBody>
      </p:sp>
      <p:sp>
        <p:nvSpPr>
          <p:cNvPr id="15" name="Espace réservé du contenu 2"/>
          <p:cNvSpPr txBox="1">
            <a:spLocks/>
          </p:cNvSpPr>
          <p:nvPr/>
        </p:nvSpPr>
        <p:spPr>
          <a:xfrm>
            <a:off x="2336698" y="482680"/>
            <a:ext cx="9855302" cy="637531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fr-FR" sz="3200" b="1" cap="all" dirty="0">
                <a:solidFill>
                  <a:srgbClr val="FF0000"/>
                </a:solidFill>
              </a:rPr>
              <a:t>Les connaissances </a:t>
            </a:r>
            <a:r>
              <a:rPr lang="fr-FR" sz="3200" b="1" cap="all" dirty="0" err="1">
                <a:solidFill>
                  <a:srgbClr val="FF0000"/>
                </a:solidFill>
              </a:rPr>
              <a:t>pre</a:t>
            </a:r>
            <a:r>
              <a:rPr lang="fr-FR" sz="3200" b="1" cap="all" dirty="0">
                <a:solidFill>
                  <a:srgbClr val="FF0000"/>
                </a:solidFill>
              </a:rPr>
              <a:t>-requises</a:t>
            </a:r>
          </a:p>
          <a:p>
            <a:pPr marL="742950" lvl="1" indent="-285750" algn="l">
              <a:buFont typeface="Wingdings" panose="05000000000000000000" pitchFamily="2" charset="2"/>
              <a:buChar char="q"/>
            </a:pPr>
            <a:endParaRPr lang="en-US" sz="2800" b="1" cap="all" dirty="0" smtClean="0">
              <a:solidFill>
                <a:srgbClr val="000000"/>
              </a:solidFill>
            </a:endParaRPr>
          </a:p>
          <a:p>
            <a:pPr marL="742950" lvl="1" indent="-285750" algn="l">
              <a:buFont typeface="Wingdings" panose="05000000000000000000" pitchFamily="2" charset="2"/>
              <a:buChar char="q"/>
            </a:pPr>
            <a:r>
              <a:rPr lang="en-US" sz="2800" b="1" cap="all" dirty="0" smtClean="0">
                <a:solidFill>
                  <a:srgbClr val="000000"/>
                </a:solidFill>
              </a:rPr>
              <a:t>PREREQUIS 1</a:t>
            </a:r>
          </a:p>
          <a:p>
            <a:pPr marL="742950" lvl="1" indent="-285750" algn="l">
              <a:buFont typeface="Wingdings" panose="05000000000000000000" pitchFamily="2" charset="2"/>
              <a:buChar char="q"/>
            </a:pPr>
            <a:endParaRPr lang="en-US" sz="2800" b="1" cap="all" dirty="0">
              <a:solidFill>
                <a:srgbClr val="000000"/>
              </a:solidFill>
            </a:endParaRPr>
          </a:p>
          <a:p>
            <a:pPr marL="742950" lvl="1" indent="-285750" algn="l">
              <a:buFont typeface="Wingdings" panose="05000000000000000000" pitchFamily="2" charset="2"/>
              <a:buChar char="q"/>
            </a:pPr>
            <a:r>
              <a:rPr lang="en-US" sz="2800" b="1" cap="all" dirty="0" smtClean="0">
                <a:solidFill>
                  <a:srgbClr val="000000"/>
                </a:solidFill>
              </a:rPr>
              <a:t>PREREQUIs 2</a:t>
            </a:r>
          </a:p>
          <a:p>
            <a:pPr marL="742950" lvl="1" indent="-285750" algn="l">
              <a:buFont typeface="Wingdings" panose="05000000000000000000" pitchFamily="2" charset="2"/>
              <a:buChar char="q"/>
            </a:pPr>
            <a:endParaRPr lang="en-US" sz="2800" b="1" cap="all" dirty="0"/>
          </a:p>
          <a:p>
            <a:pPr marL="742950" lvl="1" indent="-285750" algn="l">
              <a:buFont typeface="Wingdings" panose="05000000000000000000" pitchFamily="2" charset="2"/>
              <a:buChar char="q"/>
            </a:pPr>
            <a:r>
              <a:rPr lang="en-US" sz="2800" b="1" cap="all" dirty="0" smtClean="0"/>
              <a:t>PREREQUIS 3</a:t>
            </a:r>
            <a:endParaRPr lang="en-US" sz="2800" b="1" cap="all" dirty="0"/>
          </a:p>
          <a:p>
            <a:pPr lvl="1" algn="l">
              <a:buFont typeface="Wingdings" panose="05000000000000000000" pitchFamily="2" charset="2"/>
              <a:buChar char="v"/>
            </a:pPr>
            <a:endParaRPr lang="en-US" sz="1800" b="1" cap="all" dirty="0" smtClean="0"/>
          </a:p>
          <a:p>
            <a:pPr lvl="1" algn="l">
              <a:buFont typeface="Wingdings" panose="05000000000000000000" pitchFamily="2" charset="2"/>
              <a:buChar char="v"/>
            </a:pPr>
            <a:endParaRPr lang="en-US" sz="1800" b="1" cap="all" dirty="0"/>
          </a:p>
          <a:p>
            <a:pPr lvl="2" algn="l">
              <a:buFont typeface="Wingdings" panose="05000000000000000000" pitchFamily="2" charset="2"/>
              <a:buChar char="v"/>
            </a:pPr>
            <a:endParaRPr lang="en-US" sz="1600" b="1" cap="all" dirty="0"/>
          </a:p>
          <a:p>
            <a:pPr lvl="2" algn="l">
              <a:lnSpc>
                <a:spcPct val="150000"/>
              </a:lnSpc>
              <a:buFont typeface="Wingdings" panose="05000000000000000000" pitchFamily="2" charset="2"/>
              <a:buChar char="v"/>
            </a:pPr>
            <a:endParaRPr lang="fr-FR" sz="1600" b="1" cap="all" dirty="0" smtClean="0"/>
          </a:p>
          <a:p>
            <a:pPr lvl="1" algn="l">
              <a:buFont typeface="Wingdings" panose="05000000000000000000" pitchFamily="2" charset="2"/>
              <a:buChar char="v"/>
            </a:pPr>
            <a:endParaRPr lang="fr-FR" sz="1800" b="1" cap="all" dirty="0" smtClean="0"/>
          </a:p>
          <a:p>
            <a:pPr lvl="1" algn="l">
              <a:buFont typeface="Wingdings" panose="05000000000000000000" pitchFamily="2" charset="2"/>
              <a:buChar char="v"/>
            </a:pPr>
            <a:endParaRPr lang="fr-FR" sz="1800" b="1" cap="all" dirty="0"/>
          </a:p>
          <a:p>
            <a:pPr lvl="1" algn="l">
              <a:buFont typeface="Wingdings" panose="05000000000000000000" pitchFamily="2" charset="2"/>
              <a:buChar char="v"/>
            </a:pPr>
            <a:endParaRPr lang="fr-FR" sz="1800" b="1" cap="all" dirty="0" smtClean="0"/>
          </a:p>
          <a:p>
            <a:pPr lvl="1" algn="l">
              <a:buFont typeface="Wingdings" panose="05000000000000000000" pitchFamily="2" charset="2"/>
              <a:buChar char="v"/>
            </a:pPr>
            <a:endParaRPr lang="fr-FR" sz="1800" b="1" cap="all" dirty="0" smtClean="0"/>
          </a:p>
          <a:p>
            <a:pPr lvl="1"/>
            <a:endParaRPr lang="en-US" sz="1800" b="1" cap="all" dirty="0" smtClean="0"/>
          </a:p>
        </p:txBody>
      </p:sp>
      <p:grpSp>
        <p:nvGrpSpPr>
          <p:cNvPr id="13" name="Groupe 12"/>
          <p:cNvGrpSpPr/>
          <p:nvPr/>
        </p:nvGrpSpPr>
        <p:grpSpPr>
          <a:xfrm>
            <a:off x="80167" y="60600"/>
            <a:ext cx="12111834" cy="6797400"/>
            <a:chOff x="80167" y="60600"/>
            <a:chExt cx="12111834" cy="6797400"/>
          </a:xfrm>
        </p:grpSpPr>
        <p:sp>
          <p:nvSpPr>
            <p:cNvPr id="18" name="Rectangle 17">
              <a:extLst>
                <a:ext uri="{FF2B5EF4-FFF2-40B4-BE49-F238E27FC236}">
                  <a16:creationId xmlns:a16="http://schemas.microsoft.com/office/drawing/2014/main" id="{9A4A0A0F-8C84-4B0C-A26D-D16DF85E540A}"/>
                </a:ext>
              </a:extLst>
            </p:cNvPr>
            <p:cNvSpPr/>
            <p:nvPr/>
          </p:nvSpPr>
          <p:spPr>
            <a:xfrm>
              <a:off x="2356761" y="6358960"/>
              <a:ext cx="9835240" cy="499040"/>
            </a:xfrm>
            <a:prstGeom prst="rect">
              <a:avLst/>
            </a:prstGeom>
            <a:solidFill>
              <a:srgbClr val="FF660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fr-FR" dirty="0" smtClean="0"/>
                <a:t>Equipe de Production de </a:t>
              </a:r>
              <a:r>
                <a:rPr lang="fr-FR" dirty="0" smtClean="0"/>
                <a:t>l’Institution</a:t>
              </a:r>
              <a:endParaRPr lang="fr-FR" dirty="0"/>
            </a:p>
          </p:txBody>
        </p:sp>
        <p:sp>
          <p:nvSpPr>
            <p:cNvPr id="19" name="ZoneTexte 18"/>
            <p:cNvSpPr txBox="1"/>
            <p:nvPr/>
          </p:nvSpPr>
          <p:spPr>
            <a:xfrm>
              <a:off x="80167" y="2432649"/>
              <a:ext cx="2276593" cy="923330"/>
            </a:xfrm>
            <a:prstGeom prst="rect">
              <a:avLst/>
            </a:prstGeom>
            <a:noFill/>
          </p:spPr>
          <p:txBody>
            <a:bodyPr wrap="square" rtlCol="0">
              <a:spAutoFit/>
            </a:bodyPr>
            <a:lstStyle/>
            <a:p>
              <a:r>
                <a:rPr lang="fr-FR" dirty="0" smtClean="0"/>
                <a:t>Insérer une image pour reconnaitre le module</a:t>
              </a:r>
              <a:endParaRPr lang="fr-FR" dirty="0"/>
            </a:p>
          </p:txBody>
        </p:sp>
        <p:grpSp>
          <p:nvGrpSpPr>
            <p:cNvPr id="24" name="Groupe 23">
              <a:extLst>
                <a:ext uri="{FF2B5EF4-FFF2-40B4-BE49-F238E27FC236}">
                  <a16:creationId xmlns:a16="http://schemas.microsoft.com/office/drawing/2014/main" id="{65DEEE50-B43F-435E-9B72-89F864D74254}"/>
                </a:ext>
              </a:extLst>
            </p:cNvPr>
            <p:cNvGrpSpPr/>
            <p:nvPr/>
          </p:nvGrpSpPr>
          <p:grpSpPr>
            <a:xfrm>
              <a:off x="80167" y="60600"/>
              <a:ext cx="12030100" cy="6358960"/>
              <a:chOff x="27722" y="-9627"/>
              <a:chExt cx="12030100" cy="6358960"/>
            </a:xfrm>
          </p:grpSpPr>
          <p:grpSp>
            <p:nvGrpSpPr>
              <p:cNvPr id="26" name="Groupe 25">
                <a:extLst>
                  <a:ext uri="{FF2B5EF4-FFF2-40B4-BE49-F238E27FC236}">
                    <a16:creationId xmlns:a16="http://schemas.microsoft.com/office/drawing/2014/main" id="{43B6CE55-34A5-47FC-B888-85AB99411AE7}"/>
                  </a:ext>
                </a:extLst>
              </p:cNvPr>
              <p:cNvGrpSpPr/>
              <p:nvPr/>
            </p:nvGrpSpPr>
            <p:grpSpPr>
              <a:xfrm>
                <a:off x="2370635" y="-9627"/>
                <a:ext cx="9687187" cy="6358960"/>
                <a:chOff x="2356768" y="857351"/>
                <a:chExt cx="9687187" cy="5507938"/>
              </a:xfrm>
            </p:grpSpPr>
            <p:graphicFrame>
              <p:nvGraphicFramePr>
                <p:cNvPr id="28" name="Diagramme 27">
                  <a:extLst>
                    <a:ext uri="{FF2B5EF4-FFF2-40B4-BE49-F238E27FC236}">
                      <a16:creationId xmlns:a16="http://schemas.microsoft.com/office/drawing/2014/main" id="{D69A4969-D33A-400D-AE56-E44D3A160F36}"/>
                    </a:ext>
                  </a:extLst>
                </p:cNvPr>
                <p:cNvGraphicFramePr/>
                <p:nvPr>
                  <p:extLst/>
                </p:nvPr>
              </p:nvGraphicFramePr>
              <p:xfrm>
                <a:off x="2356768" y="857351"/>
                <a:ext cx="9687187" cy="3651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29" name="Connecteur droit 28">
                  <a:extLst>
                    <a:ext uri="{FF2B5EF4-FFF2-40B4-BE49-F238E27FC236}">
                      <a16:creationId xmlns:a16="http://schemas.microsoft.com/office/drawing/2014/main" id="{D40347C8-EA9E-4D1F-B363-E80D7B4675D9}"/>
                    </a:ext>
                  </a:extLst>
                </p:cNvPr>
                <p:cNvCxnSpPr>
                  <a:cxnSpLocks/>
                </p:cNvCxnSpPr>
                <p:nvPr/>
              </p:nvCxnSpPr>
              <p:spPr>
                <a:xfrm>
                  <a:off x="2356768" y="1222476"/>
                  <a:ext cx="0" cy="5142813"/>
                </a:xfrm>
                <a:prstGeom prst="line">
                  <a:avLst/>
                </a:prstGeom>
                <a:ln w="38100">
                  <a:solidFill>
                    <a:schemeClr val="tx1"/>
                  </a:solidFill>
                </a:ln>
              </p:spPr>
              <p:style>
                <a:lnRef idx="3">
                  <a:schemeClr val="accent3"/>
                </a:lnRef>
                <a:fillRef idx="0">
                  <a:schemeClr val="accent3"/>
                </a:fillRef>
                <a:effectRef idx="2">
                  <a:schemeClr val="accent3"/>
                </a:effectRef>
                <a:fontRef idx="minor">
                  <a:schemeClr val="tx1"/>
                </a:fontRef>
              </p:style>
            </p:cxnSp>
          </p:grpSp>
          <p:pic>
            <p:nvPicPr>
              <p:cNvPr id="27" name="Image 26">
                <a:extLst>
                  <a:ext uri="{FF2B5EF4-FFF2-40B4-BE49-F238E27FC236}">
                    <a16:creationId xmlns:a16="http://schemas.microsoft.com/office/drawing/2014/main" id="{32E822BB-E6F6-4A84-A7CC-AFF5A42187C9}"/>
                  </a:ext>
                </a:extLst>
              </p:cNvPr>
              <p:cNvPicPr>
                <a:picLocks noChangeAspect="1"/>
              </p:cNvPicPr>
              <p:nvPr/>
            </p:nvPicPr>
            <p:blipFill rotWithShape="1">
              <a:blip r:embed="rId9"/>
              <a:srcRect r="57736" b="-2212"/>
              <a:stretch/>
            </p:blipFill>
            <p:spPr>
              <a:xfrm>
                <a:off x="27722" y="-9627"/>
                <a:ext cx="976620" cy="819096"/>
              </a:xfrm>
              <a:prstGeom prst="rect">
                <a:avLst/>
              </a:prstGeom>
            </p:spPr>
          </p:pic>
        </p:grpSp>
      </p:grpSp>
      <p:pic>
        <p:nvPicPr>
          <p:cNvPr id="16" name="Image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64997" y="60600"/>
            <a:ext cx="1046259" cy="888719"/>
          </a:xfrm>
          <a:prstGeom prst="rect">
            <a:avLst/>
          </a:prstGeom>
        </p:spPr>
      </p:pic>
    </p:spTree>
    <p:extLst>
      <p:ext uri="{BB962C8B-B14F-4D97-AF65-F5344CB8AC3E}">
        <p14:creationId xmlns:p14="http://schemas.microsoft.com/office/powerpoint/2010/main" val="26101265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6056173"/>
            <a:ext cx="2278744" cy="337591"/>
          </a:xfrm>
          <a:prstGeom prst="rect">
            <a:avLst/>
          </a:prstGeom>
        </p:spPr>
      </p:pic>
      <p:sp>
        <p:nvSpPr>
          <p:cNvPr id="17" name="Rectangle 16">
            <a:extLst>
              <a:ext uri="{FF2B5EF4-FFF2-40B4-BE49-F238E27FC236}">
                <a16:creationId xmlns:a16="http://schemas.microsoft.com/office/drawing/2014/main" id="{A4EB2E6D-5679-4521-8DC0-7C6F8CE310EC}"/>
              </a:ext>
            </a:extLst>
          </p:cNvPr>
          <p:cNvSpPr/>
          <p:nvPr/>
        </p:nvSpPr>
        <p:spPr>
          <a:xfrm>
            <a:off x="-3" y="6358960"/>
            <a:ext cx="2356763" cy="499040"/>
          </a:xfrm>
          <a:prstGeom prst="rect">
            <a:avLst/>
          </a:prstGeom>
          <a:solidFill>
            <a:srgbClr val="00B0F0"/>
          </a:solidFill>
        </p:spPr>
        <p:style>
          <a:lnRef idx="3">
            <a:schemeClr val="lt1"/>
          </a:lnRef>
          <a:fillRef idx="1">
            <a:schemeClr val="accent2"/>
          </a:fillRef>
          <a:effectRef idx="1">
            <a:schemeClr val="accent2"/>
          </a:effectRef>
          <a:fontRef idx="minor">
            <a:schemeClr val="lt1"/>
          </a:fontRef>
        </p:style>
        <p:txBody>
          <a:bodyPr rtlCol="0" anchor="ctr"/>
          <a:lstStyle/>
          <a:p>
            <a:r>
              <a:rPr lang="fr-FR" dirty="0"/>
              <a:t>Date </a:t>
            </a:r>
            <a:r>
              <a:rPr lang="fr-FR" dirty="0" smtClean="0"/>
              <a:t>: 2020 </a:t>
            </a:r>
            <a:endParaRPr lang="fr-FR" dirty="0"/>
          </a:p>
        </p:txBody>
      </p:sp>
      <p:sp>
        <p:nvSpPr>
          <p:cNvPr id="15" name="Espace réservé du contenu 2"/>
          <p:cNvSpPr txBox="1">
            <a:spLocks/>
          </p:cNvSpPr>
          <p:nvPr/>
        </p:nvSpPr>
        <p:spPr>
          <a:xfrm>
            <a:off x="2336698" y="482680"/>
            <a:ext cx="9855302" cy="637531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fr-FR" sz="3200" b="1" cap="all" dirty="0" smtClean="0">
                <a:solidFill>
                  <a:srgbClr val="FF0000"/>
                </a:solidFill>
              </a:rPr>
              <a:t>CONCLUSION</a:t>
            </a:r>
            <a:endParaRPr lang="fr-FR" sz="3200" b="1" cap="all" dirty="0">
              <a:solidFill>
                <a:srgbClr val="FF0000"/>
              </a:solidFill>
            </a:endParaRPr>
          </a:p>
          <a:p>
            <a:pPr marL="742950" lvl="1" indent="-285750" algn="l">
              <a:buFont typeface="Wingdings" panose="05000000000000000000" pitchFamily="2" charset="2"/>
              <a:buChar char="q"/>
            </a:pPr>
            <a:endParaRPr lang="en-US" sz="1800" b="1" cap="all" dirty="0" smtClean="0"/>
          </a:p>
          <a:p>
            <a:pPr lvl="1" algn="l"/>
            <a:endParaRPr lang="en-US" sz="1800" b="1" cap="all" dirty="0" smtClean="0"/>
          </a:p>
          <a:p>
            <a:pPr lvl="1" algn="l">
              <a:buFont typeface="Wingdings" panose="05000000000000000000" pitchFamily="2" charset="2"/>
              <a:buChar char="v"/>
            </a:pPr>
            <a:endParaRPr lang="en-US" sz="1800" b="1" cap="all" dirty="0"/>
          </a:p>
          <a:p>
            <a:pPr lvl="2" algn="l">
              <a:buFont typeface="Wingdings" panose="05000000000000000000" pitchFamily="2" charset="2"/>
              <a:buChar char="v"/>
            </a:pPr>
            <a:endParaRPr lang="en-US" sz="1600" b="1" cap="all" dirty="0"/>
          </a:p>
          <a:p>
            <a:pPr lvl="2" algn="l">
              <a:lnSpc>
                <a:spcPct val="150000"/>
              </a:lnSpc>
              <a:buFont typeface="Wingdings" panose="05000000000000000000" pitchFamily="2" charset="2"/>
              <a:buChar char="v"/>
            </a:pPr>
            <a:endParaRPr lang="fr-FR" sz="1600" b="1" cap="all" dirty="0" smtClean="0"/>
          </a:p>
          <a:p>
            <a:pPr lvl="1" algn="l">
              <a:buFont typeface="Wingdings" panose="05000000000000000000" pitchFamily="2" charset="2"/>
              <a:buChar char="v"/>
            </a:pPr>
            <a:endParaRPr lang="fr-FR" sz="1800" b="1" cap="all" dirty="0" smtClean="0"/>
          </a:p>
          <a:p>
            <a:pPr lvl="1" algn="l"/>
            <a:endParaRPr lang="fr-FR" sz="1800" b="1" cap="all" dirty="0"/>
          </a:p>
          <a:p>
            <a:pPr lvl="1" algn="l">
              <a:buFont typeface="Wingdings" panose="05000000000000000000" pitchFamily="2" charset="2"/>
              <a:buChar char="v"/>
            </a:pPr>
            <a:endParaRPr lang="fr-FR" sz="1800" b="1" cap="all" dirty="0" smtClean="0"/>
          </a:p>
          <a:p>
            <a:pPr lvl="1" algn="l">
              <a:buFont typeface="Wingdings" panose="05000000000000000000" pitchFamily="2" charset="2"/>
              <a:buChar char="v"/>
            </a:pPr>
            <a:endParaRPr lang="fr-FR" sz="1800" b="1" cap="all" dirty="0" smtClean="0"/>
          </a:p>
          <a:p>
            <a:pPr lvl="1"/>
            <a:endParaRPr lang="en-US" sz="1800" b="1" cap="all" dirty="0" smtClean="0"/>
          </a:p>
        </p:txBody>
      </p:sp>
      <p:grpSp>
        <p:nvGrpSpPr>
          <p:cNvPr id="13" name="Groupe 12"/>
          <p:cNvGrpSpPr/>
          <p:nvPr/>
        </p:nvGrpSpPr>
        <p:grpSpPr>
          <a:xfrm>
            <a:off x="80167" y="60600"/>
            <a:ext cx="12111834" cy="6797400"/>
            <a:chOff x="80167" y="60600"/>
            <a:chExt cx="12111834" cy="6797400"/>
          </a:xfrm>
        </p:grpSpPr>
        <p:sp>
          <p:nvSpPr>
            <p:cNvPr id="18" name="Rectangle 17">
              <a:extLst>
                <a:ext uri="{FF2B5EF4-FFF2-40B4-BE49-F238E27FC236}">
                  <a16:creationId xmlns:a16="http://schemas.microsoft.com/office/drawing/2014/main" id="{9A4A0A0F-8C84-4B0C-A26D-D16DF85E540A}"/>
                </a:ext>
              </a:extLst>
            </p:cNvPr>
            <p:cNvSpPr/>
            <p:nvPr/>
          </p:nvSpPr>
          <p:spPr>
            <a:xfrm>
              <a:off x="2356761" y="6358960"/>
              <a:ext cx="9835240" cy="499040"/>
            </a:xfrm>
            <a:prstGeom prst="rect">
              <a:avLst/>
            </a:prstGeom>
            <a:solidFill>
              <a:srgbClr val="FF660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fr-FR" dirty="0" smtClean="0"/>
                <a:t>Equipe de Production de </a:t>
              </a:r>
              <a:r>
                <a:rPr lang="fr-FR" dirty="0" smtClean="0"/>
                <a:t>l’Institution</a:t>
              </a:r>
              <a:endParaRPr lang="fr-FR" dirty="0"/>
            </a:p>
          </p:txBody>
        </p:sp>
        <p:sp>
          <p:nvSpPr>
            <p:cNvPr id="19" name="ZoneTexte 18"/>
            <p:cNvSpPr txBox="1"/>
            <p:nvPr/>
          </p:nvSpPr>
          <p:spPr>
            <a:xfrm>
              <a:off x="80167" y="2432649"/>
              <a:ext cx="2276593" cy="923330"/>
            </a:xfrm>
            <a:prstGeom prst="rect">
              <a:avLst/>
            </a:prstGeom>
            <a:noFill/>
          </p:spPr>
          <p:txBody>
            <a:bodyPr wrap="square" rtlCol="0">
              <a:spAutoFit/>
            </a:bodyPr>
            <a:lstStyle/>
            <a:p>
              <a:r>
                <a:rPr lang="fr-FR" dirty="0" smtClean="0"/>
                <a:t>Insérer une image pour reconnaitre le module</a:t>
              </a:r>
              <a:endParaRPr lang="fr-FR" dirty="0"/>
            </a:p>
          </p:txBody>
        </p:sp>
        <p:grpSp>
          <p:nvGrpSpPr>
            <p:cNvPr id="24" name="Groupe 23">
              <a:extLst>
                <a:ext uri="{FF2B5EF4-FFF2-40B4-BE49-F238E27FC236}">
                  <a16:creationId xmlns:a16="http://schemas.microsoft.com/office/drawing/2014/main" id="{65DEEE50-B43F-435E-9B72-89F864D74254}"/>
                </a:ext>
              </a:extLst>
            </p:cNvPr>
            <p:cNvGrpSpPr/>
            <p:nvPr/>
          </p:nvGrpSpPr>
          <p:grpSpPr>
            <a:xfrm>
              <a:off x="80167" y="60600"/>
              <a:ext cx="12030100" cy="6358960"/>
              <a:chOff x="27722" y="-9627"/>
              <a:chExt cx="12030100" cy="6358960"/>
            </a:xfrm>
          </p:grpSpPr>
          <p:grpSp>
            <p:nvGrpSpPr>
              <p:cNvPr id="26" name="Groupe 25">
                <a:extLst>
                  <a:ext uri="{FF2B5EF4-FFF2-40B4-BE49-F238E27FC236}">
                    <a16:creationId xmlns:a16="http://schemas.microsoft.com/office/drawing/2014/main" id="{43B6CE55-34A5-47FC-B888-85AB99411AE7}"/>
                  </a:ext>
                </a:extLst>
              </p:cNvPr>
              <p:cNvGrpSpPr/>
              <p:nvPr/>
            </p:nvGrpSpPr>
            <p:grpSpPr>
              <a:xfrm>
                <a:off x="2370635" y="-9627"/>
                <a:ext cx="9687187" cy="6358960"/>
                <a:chOff x="2356768" y="857351"/>
                <a:chExt cx="9687187" cy="5507938"/>
              </a:xfrm>
            </p:grpSpPr>
            <p:graphicFrame>
              <p:nvGraphicFramePr>
                <p:cNvPr id="28" name="Diagramme 27">
                  <a:extLst>
                    <a:ext uri="{FF2B5EF4-FFF2-40B4-BE49-F238E27FC236}">
                      <a16:creationId xmlns:a16="http://schemas.microsoft.com/office/drawing/2014/main" id="{D69A4969-D33A-400D-AE56-E44D3A160F36}"/>
                    </a:ext>
                  </a:extLst>
                </p:cNvPr>
                <p:cNvGraphicFramePr/>
                <p:nvPr>
                  <p:extLst/>
                </p:nvPr>
              </p:nvGraphicFramePr>
              <p:xfrm>
                <a:off x="2356768" y="857351"/>
                <a:ext cx="9687187" cy="3651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29" name="Connecteur droit 28">
                  <a:extLst>
                    <a:ext uri="{FF2B5EF4-FFF2-40B4-BE49-F238E27FC236}">
                      <a16:creationId xmlns:a16="http://schemas.microsoft.com/office/drawing/2014/main" id="{D40347C8-EA9E-4D1F-B363-E80D7B4675D9}"/>
                    </a:ext>
                  </a:extLst>
                </p:cNvPr>
                <p:cNvCxnSpPr>
                  <a:cxnSpLocks/>
                </p:cNvCxnSpPr>
                <p:nvPr/>
              </p:nvCxnSpPr>
              <p:spPr>
                <a:xfrm>
                  <a:off x="2356768" y="1222476"/>
                  <a:ext cx="0" cy="5142813"/>
                </a:xfrm>
                <a:prstGeom prst="line">
                  <a:avLst/>
                </a:prstGeom>
                <a:ln w="38100">
                  <a:solidFill>
                    <a:schemeClr val="tx1"/>
                  </a:solidFill>
                </a:ln>
              </p:spPr>
              <p:style>
                <a:lnRef idx="3">
                  <a:schemeClr val="accent3"/>
                </a:lnRef>
                <a:fillRef idx="0">
                  <a:schemeClr val="accent3"/>
                </a:fillRef>
                <a:effectRef idx="2">
                  <a:schemeClr val="accent3"/>
                </a:effectRef>
                <a:fontRef idx="minor">
                  <a:schemeClr val="tx1"/>
                </a:fontRef>
              </p:style>
            </p:cxnSp>
          </p:grpSp>
          <p:pic>
            <p:nvPicPr>
              <p:cNvPr id="27" name="Image 26">
                <a:extLst>
                  <a:ext uri="{FF2B5EF4-FFF2-40B4-BE49-F238E27FC236}">
                    <a16:creationId xmlns:a16="http://schemas.microsoft.com/office/drawing/2014/main" id="{32E822BB-E6F6-4A84-A7CC-AFF5A42187C9}"/>
                  </a:ext>
                </a:extLst>
              </p:cNvPr>
              <p:cNvPicPr>
                <a:picLocks noChangeAspect="1"/>
              </p:cNvPicPr>
              <p:nvPr/>
            </p:nvPicPr>
            <p:blipFill rotWithShape="1">
              <a:blip r:embed="rId9"/>
              <a:srcRect r="57736" b="-2212"/>
              <a:stretch/>
            </p:blipFill>
            <p:spPr>
              <a:xfrm>
                <a:off x="27722" y="-9627"/>
                <a:ext cx="976620" cy="819096"/>
              </a:xfrm>
              <a:prstGeom prst="rect">
                <a:avLst/>
              </a:prstGeom>
            </p:spPr>
          </p:pic>
        </p:grpSp>
      </p:grpSp>
      <p:pic>
        <p:nvPicPr>
          <p:cNvPr id="16" name="Image 1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64997" y="60600"/>
            <a:ext cx="1046259" cy="888719"/>
          </a:xfrm>
          <a:prstGeom prst="rect">
            <a:avLst/>
          </a:prstGeom>
        </p:spPr>
      </p:pic>
    </p:spTree>
    <p:extLst>
      <p:ext uri="{BB962C8B-B14F-4D97-AF65-F5344CB8AC3E}">
        <p14:creationId xmlns:p14="http://schemas.microsoft.com/office/powerpoint/2010/main" val="20278876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raînée de condensation">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TM04033937[[fn=Traînée de condensation]]</Template>
  <TotalTime>8051</TotalTime>
  <Words>310</Words>
  <Application>Microsoft Office PowerPoint</Application>
  <PresentationFormat>Grand écran</PresentationFormat>
  <Paragraphs>115</Paragraphs>
  <Slides>6</Slides>
  <Notes>6</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Titres des diapositives</vt:lpstr>
      </vt:variant>
      <vt:variant>
        <vt:i4>6</vt:i4>
      </vt:variant>
      <vt:variant>
        <vt:lpstr>Diaporamas personnalisés</vt:lpstr>
      </vt:variant>
      <vt:variant>
        <vt:i4>1</vt:i4>
      </vt:variant>
    </vt:vector>
  </HeadingPairs>
  <TitlesOfParts>
    <vt:vector size="13" baseType="lpstr">
      <vt:lpstr>Aharoni</vt:lpstr>
      <vt:lpstr>Arial</vt:lpstr>
      <vt:lpstr>Calibri</vt:lpstr>
      <vt:lpstr>Century Gothic</vt:lpstr>
      <vt:lpstr>Wingdings</vt:lpstr>
      <vt:lpstr>Traînée de condensation</vt:lpstr>
      <vt:lpstr>Présentation PowerPoint</vt:lpstr>
      <vt:lpstr>Présentation PowerPoint</vt:lpstr>
      <vt:lpstr>Présentation PowerPoint</vt:lpstr>
      <vt:lpstr>Présentation PowerPoint</vt:lpstr>
      <vt:lpstr>Présentation PowerPoint</vt:lpstr>
      <vt:lpstr>Présentation PowerPoint</vt:lpstr>
      <vt:lpstr>Diaporama personnalisé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Club réseaux</dc:title>
  <dc:creator>TIAMA Ousseyni</dc:creator>
  <cp:lastModifiedBy>Balira Ousmane KONFE</cp:lastModifiedBy>
  <cp:revision>590</cp:revision>
  <dcterms:created xsi:type="dcterms:W3CDTF">2016-06-08T05:12:31Z</dcterms:created>
  <dcterms:modified xsi:type="dcterms:W3CDTF">2020-05-03T09:51:42Z</dcterms:modified>
</cp:coreProperties>
</file>