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398" r:id="rId3"/>
    <p:sldId id="403" r:id="rId4"/>
    <p:sldId id="381" r:id="rId5"/>
    <p:sldId id="394" r:id="rId6"/>
    <p:sldId id="386" r:id="rId7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98"/>
            <p14:sldId id="403"/>
            <p14:sldId id="381"/>
            <p14:sldId id="394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1" autoAdjust="0"/>
    <p:restoredTop sz="66000" autoAdjust="0"/>
  </p:normalViewPr>
  <p:slideViewPr>
    <p:cSldViewPr snapToGrid="0">
      <p:cViewPr varScale="1">
        <p:scale>
          <a:sx n="48" d="100"/>
          <a:sy n="48" d="100"/>
        </p:scale>
        <p:origin x="13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7DFDDFB8-884E-4BEB-9930-838FFD88E97B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2B0832D2-D0AC-45D7-8414-64469509318A}" type="parTrans" cxnId="{AA67FE89-394C-43CC-9D08-025F8592A485}">
      <dgm:prSet/>
      <dgm:spPr/>
      <dgm:t>
        <a:bodyPr/>
        <a:lstStyle/>
        <a:p>
          <a:endParaRPr lang="fr-FR"/>
        </a:p>
      </dgm:t>
    </dgm:pt>
    <dgm:pt modelId="{01C9570D-4278-4D09-9DEB-1111947C59B2}" type="sibTrans" cxnId="{AA67FE89-394C-43CC-9D08-025F8592A485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ACD1D18F-31DD-455C-A3E6-8C47EAEFE240}" type="pres">
      <dgm:prSet presAssocID="{7DFDDFB8-884E-4BEB-9930-838FFD88E97B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AA67FE89-394C-43CC-9D08-025F8592A485}" srcId="{D8BE2B12-8EA2-4785-9E25-3837567099F4}" destId="{7DFDDFB8-884E-4BEB-9930-838FFD88E97B}" srcOrd="1" destOrd="0" parTransId="{2B0832D2-D0AC-45D7-8414-64469509318A}" sibTransId="{01C9570D-4278-4D09-9DEB-1111947C59B2}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489893FB-4953-4966-A4FA-A1B3FE02FDC5}" type="presOf" srcId="{7DFDDFB8-884E-4BEB-9930-838FFD88E97B}" destId="{ACD1D18F-31DD-455C-A3E6-8C47EAEFE240}" srcOrd="0" destOrd="0" presId="urn:microsoft.com/office/officeart/2005/8/layout/chevron1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FA709AE2-DFCD-4A66-851A-56E697BD932A}" type="presParOf" srcId="{8A4C18E9-8490-401B-AB0F-D96AC2399995}" destId="{ACD1D18F-31DD-455C-A3E6-8C47EAEFE24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51CA6BA5-F4E3-4481-A03D-D513FE419BE2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35DA4E7A-A0FB-49DF-9447-4387F2A564D3}" type="parTrans" cxnId="{BF08099F-9D77-4A16-AAEC-27A9ABDF5792}">
      <dgm:prSet/>
      <dgm:spPr/>
      <dgm:t>
        <a:bodyPr/>
        <a:lstStyle/>
        <a:p>
          <a:endParaRPr lang="fr-FR"/>
        </a:p>
      </dgm:t>
    </dgm:pt>
    <dgm:pt modelId="{4A7ED080-749D-401C-BE20-87393807A3EC}" type="sibTrans" cxnId="{BF08099F-9D77-4A16-AAEC-27A9ABDF5792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4A26AF97-F48D-4A00-851E-13AEF6B1D6DF}" type="pres">
      <dgm:prSet presAssocID="{51CA6BA5-F4E3-4481-A03D-D513FE419BE2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BF08099F-9D77-4A16-AAEC-27A9ABDF5792}" srcId="{D8BE2B12-8EA2-4785-9E25-3837567099F4}" destId="{51CA6BA5-F4E3-4481-A03D-D513FE419BE2}" srcOrd="1" destOrd="0" parTransId="{35DA4E7A-A0FB-49DF-9447-4387F2A564D3}" sibTransId="{4A7ED080-749D-401C-BE20-87393807A3EC}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61930B75-85FD-4821-9015-F2F1F72D0AE1}" type="presOf" srcId="{51CA6BA5-F4E3-4481-A03D-D513FE419BE2}" destId="{4A26AF97-F48D-4A00-851E-13AEF6B1D6DF}" srcOrd="0" destOrd="0" presId="urn:microsoft.com/office/officeart/2005/8/layout/chevron1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31C3E430-F30B-4652-815B-BA5BDB06A520}" type="presParOf" srcId="{8A4C18E9-8490-401B-AB0F-D96AC2399995}" destId="{4A26AF97-F48D-4A00-851E-13AEF6B1D6D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69B87EB-DD36-4041-A858-6BDF7A2A3A87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15B43550-F1E1-4E66-B669-F87AA0854CC5}" type="parTrans" cxnId="{705AF3F1-93A7-428B-B7BE-9F0D642837AD}">
      <dgm:prSet/>
      <dgm:spPr/>
      <dgm:t>
        <a:bodyPr/>
        <a:lstStyle/>
        <a:p>
          <a:endParaRPr lang="fr-FR"/>
        </a:p>
      </dgm:t>
    </dgm:pt>
    <dgm:pt modelId="{1CF128DA-A4D0-48D8-B293-A4591411EECC}" type="sibTrans" cxnId="{705AF3F1-93A7-428B-B7BE-9F0D642837AD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4279EF3C-45A5-48C1-AC5D-606CEBA02AB0}" type="pres">
      <dgm:prSet presAssocID="{B69B87EB-DD36-4041-A858-6BDF7A2A3A87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5AF3F1-93A7-428B-B7BE-9F0D642837AD}" srcId="{D8BE2B12-8EA2-4785-9E25-3837567099F4}" destId="{B69B87EB-DD36-4041-A858-6BDF7A2A3A87}" srcOrd="1" destOrd="0" parTransId="{15B43550-F1E1-4E66-B669-F87AA0854CC5}" sibTransId="{1CF128DA-A4D0-48D8-B293-A4591411EECC}"/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3DFFB3E9-3383-407F-8C81-13053A328D71}" type="presOf" srcId="{B69B87EB-DD36-4041-A858-6BDF7A2A3A87}" destId="{4279EF3C-45A5-48C1-AC5D-606CEBA02AB0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2AAF40D-9DFF-4513-9E98-DBCE7EC8E371}" type="presParOf" srcId="{8A4C18E9-8490-401B-AB0F-D96AC2399995}" destId="{4279EF3C-45A5-48C1-AC5D-606CEBA02AB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3EB9DD5F-4776-4393-B5B1-7AEE62E0D2E5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77F74D03-E182-4685-BBAE-281029ED20F4}" type="parTrans" cxnId="{FEFA477F-C382-48EE-A2F5-0E6D53C81A48}">
      <dgm:prSet/>
      <dgm:spPr/>
      <dgm:t>
        <a:bodyPr/>
        <a:lstStyle/>
        <a:p>
          <a:endParaRPr lang="fr-FR"/>
        </a:p>
      </dgm:t>
    </dgm:pt>
    <dgm:pt modelId="{267F1C61-9986-491C-8CBF-57E0354D3379}" type="sibTrans" cxnId="{FEFA477F-C382-48EE-A2F5-0E6D53C81A48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84129875-5518-40A3-8B90-D8892DFD3EB9}" type="pres">
      <dgm:prSet presAssocID="{3EB9DD5F-4776-4393-B5B1-7AEE62E0D2E5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BB4253F0-DE0B-47AB-8FBB-69D695F8A9B5}" type="presOf" srcId="{3EB9DD5F-4776-4393-B5B1-7AEE62E0D2E5}" destId="{84129875-5518-40A3-8B90-D8892DFD3EB9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FEFA477F-C382-48EE-A2F5-0E6D53C81A48}" srcId="{D8BE2B12-8EA2-4785-9E25-3837567099F4}" destId="{3EB9DD5F-4776-4393-B5B1-7AEE62E0D2E5}" srcOrd="1" destOrd="0" parTransId="{77F74D03-E182-4685-BBAE-281029ED20F4}" sibTransId="{267F1C61-9986-491C-8CBF-57E0354D3379}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BEDA3E34-6D68-41F5-9F0A-A43903CC82F9}" type="presParOf" srcId="{8A4C18E9-8490-401B-AB0F-D96AC2399995}" destId="{84129875-5518-40A3-8B90-D8892DFD3EB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77D3D864-1CA2-4041-BE40-9EB5F38EF853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8E19BF07-338B-4D0F-A3D7-141D090FE3F4}" type="parTrans" cxnId="{B1211E2B-FBD2-4E92-9666-56D97FAEE53E}">
      <dgm:prSet/>
      <dgm:spPr/>
      <dgm:t>
        <a:bodyPr/>
        <a:lstStyle/>
        <a:p>
          <a:endParaRPr lang="fr-FR"/>
        </a:p>
      </dgm:t>
    </dgm:pt>
    <dgm:pt modelId="{DE8957F2-EE92-4F84-9D86-ED741855DA9D}" type="sibTrans" cxnId="{B1211E2B-FBD2-4E92-9666-56D97FAEE53E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67CF2574-806C-4E88-AF11-DD3E6EF7AEFF}" type="pres">
      <dgm:prSet presAssocID="{77D3D864-1CA2-4041-BE40-9EB5F38EF853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211E2B-FBD2-4E92-9666-56D97FAEE53E}" srcId="{D8BE2B12-8EA2-4785-9E25-3837567099F4}" destId="{77D3D864-1CA2-4041-BE40-9EB5F38EF853}" srcOrd="1" destOrd="0" parTransId="{8E19BF07-338B-4D0F-A3D7-141D090FE3F4}" sibTransId="{DE8957F2-EE92-4F84-9D86-ED741855DA9D}"/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24AF6EB7-E4F2-4CF7-8F29-8456BC143CCB}" type="presOf" srcId="{77D3D864-1CA2-4041-BE40-9EB5F38EF853}" destId="{67CF2574-806C-4E88-AF11-DD3E6EF7AEFF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813A93B7-7B77-4792-93EF-8FB67AF9E42C}" type="presParOf" srcId="{8A4C18E9-8490-401B-AB0F-D96AC2399995}" destId="{67CF2574-806C-4E88-AF11-DD3E6EF7AEF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ACD1D18F-31DD-455C-A3E6-8C47EAEFE240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4A26AF97-F48D-4A00-851E-13AEF6B1D6DF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4279EF3C-45A5-48C1-AC5D-606CEBA02AB0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84129875-5518-40A3-8B90-D8892DFD3EB9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67CF2574-806C-4E88-AF11-DD3E6EF7AEFF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57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6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77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88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PREREQUIS 1</a:t>
            </a:r>
            <a:endParaRPr lang="fr-FR" sz="1600" baseline="0" dirty="0" smtClean="0"/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4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ransition spd="slow">
    <p:push dir="u"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3.jpg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.jpg"/><Relationship Id="rId4" Type="http://schemas.openxmlformats.org/officeDocument/2006/relationships/diagramData" Target="../diagrams/data3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jp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3.jpg"/><Relationship Id="rId4" Type="http://schemas.openxmlformats.org/officeDocument/2006/relationships/diagramData" Target="../diagrams/data5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openxmlformats.org/officeDocument/2006/relationships/image" Target="../media/image3.jpg"/><Relationship Id="rId4" Type="http://schemas.openxmlformats.org/officeDocument/2006/relationships/diagramData" Target="../diagrams/data6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 smtClean="0"/>
                <a:t>l’Institution</a:t>
              </a:r>
              <a:endParaRPr lang="fr-FR" dirty="0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1" name="Diagramme 20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485603688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2" name="Connecteur droit 21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2634905" y="1698400"/>
            <a:ext cx="9422913" cy="3364446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  <a:endParaRPr lang="fr-FR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SESSION</a:t>
            </a:r>
            <a:endParaRPr lang="fr-FR" sz="2800" b="1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800" b="1" dirty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SEQUENCE INTRODUCTIVE</a:t>
            </a:r>
          </a:p>
          <a:p>
            <a:pPr algn="ctr"/>
            <a:endParaRPr lang="fr-FR" sz="2800" b="1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438510" y="430429"/>
            <a:ext cx="9648986" cy="5732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/>
              <a:t>SOMMAIRE DE LA SÉQUENCE</a:t>
            </a:r>
          </a:p>
          <a:p>
            <a:r>
              <a:rPr lang="en-US" sz="3200" b="1" cap="all" dirty="0" smtClean="0">
                <a:solidFill>
                  <a:srgbClr val="000000"/>
                </a:solidFill>
              </a:rPr>
              <a:t>Session </a:t>
            </a:r>
            <a:r>
              <a:rPr lang="en-US" sz="3200" b="1" cap="all" dirty="0" smtClean="0">
                <a:solidFill>
                  <a:srgbClr val="000000"/>
                </a:solidFill>
              </a:rPr>
              <a:t>1 </a:t>
            </a:r>
            <a:r>
              <a:rPr lang="en-US" sz="3200" b="1" cap="all" dirty="0" smtClean="0">
                <a:solidFill>
                  <a:srgbClr val="000000"/>
                </a:solidFill>
              </a:rPr>
              <a:t>: NOM DE LA SESSION</a:t>
            </a:r>
            <a:endParaRPr lang="en-US" sz="3200" b="1" cap="all" dirty="0" smtClean="0">
              <a:solidFill>
                <a:srgbClr val="000000"/>
              </a:solidFill>
            </a:endParaRP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Introduction </a:t>
            </a:r>
            <a:r>
              <a:rPr lang="en-US" sz="2800" b="1" cap="all" dirty="0" smtClean="0"/>
              <a:t>A LA SESSION</a:t>
            </a: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OBJECTIFS </a:t>
            </a:r>
            <a:r>
              <a:rPr lang="en-US" sz="2800" b="1" cap="all" dirty="0" smtClean="0"/>
              <a:t>DE LA SESSION</a:t>
            </a: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PREREQUIS </a:t>
            </a:r>
            <a:r>
              <a:rPr lang="en-US" sz="2800" b="1" cap="all" dirty="0" smtClean="0"/>
              <a:t>DE LA SESSION</a:t>
            </a: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rgbClr val="FF0000"/>
              </a:solidFill>
            </a:endParaRPr>
          </a:p>
          <a:p>
            <a:pPr lvl="1"/>
            <a:endParaRPr lang="en-US" sz="1800" b="1" cap="all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endParaRPr lang="fr-FR" sz="4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40" name="Groupe 3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42" name="Diagramme 41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985364748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43" name="Connecteur droit 42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sp>
        <p:nvSpPr>
          <p:cNvPr id="4" name="AutoShape 6" descr="Cours Musique-Garance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>
                <a:solidFill>
                  <a:srgbClr val="FF0000"/>
                </a:solidFill>
              </a:rPr>
              <a:t>Introduction </a:t>
            </a:r>
            <a:r>
              <a:rPr lang="en-US" sz="3200" b="1" cap="all" dirty="0" smtClean="0">
                <a:solidFill>
                  <a:srgbClr val="FF0000"/>
                </a:solidFill>
              </a:rPr>
              <a:t>a La </a:t>
            </a:r>
            <a:r>
              <a:rPr lang="en-US" sz="3200" b="1" cap="all" dirty="0" smtClean="0">
                <a:solidFill>
                  <a:srgbClr val="FF0000"/>
                </a:solidFill>
              </a:rPr>
              <a:t>SESSION</a:t>
            </a:r>
            <a:endParaRPr lang="fr-FR" sz="3200" b="1" i="1" dirty="0"/>
          </a:p>
          <a:p>
            <a:pPr lvl="1" algn="l">
              <a:lnSpc>
                <a:spcPct val="150000"/>
              </a:lnSpc>
            </a:pPr>
            <a:r>
              <a:rPr lang="fr-FR" sz="1800" b="1" cap="all" dirty="0" smtClean="0">
                <a:solidFill>
                  <a:srgbClr val="000000"/>
                </a:solidFill>
              </a:rPr>
              <a:t>Présentation </a:t>
            </a:r>
            <a:r>
              <a:rPr lang="fr-FR" sz="1800" b="1" cap="all" dirty="0">
                <a:solidFill>
                  <a:srgbClr val="000000"/>
                </a:solidFill>
              </a:rPr>
              <a:t>du </a:t>
            </a:r>
            <a:r>
              <a:rPr lang="fr-FR" sz="1800" b="1" cap="all" dirty="0" smtClean="0">
                <a:solidFill>
                  <a:srgbClr val="000000"/>
                </a:solidFill>
              </a:rPr>
              <a:t>SESSION </a:t>
            </a:r>
            <a:r>
              <a:rPr lang="fr-FR" sz="1800" b="1" cap="all" dirty="0">
                <a:solidFill>
                  <a:srgbClr val="000000"/>
                </a:solidFill>
              </a:rPr>
              <a:t>:</a:t>
            </a:r>
          </a:p>
          <a:p>
            <a:pPr lvl="2" algn="l">
              <a:lnSpc>
                <a:spcPct val="150000"/>
              </a:lnSpc>
            </a:pPr>
            <a:r>
              <a:rPr lang="fr-FR" sz="1600" b="1" cap="all" dirty="0" smtClean="0">
                <a:solidFill>
                  <a:srgbClr val="000000"/>
                </a:solidFill>
              </a:rPr>
              <a:t>Compétence 1</a:t>
            </a:r>
            <a:endParaRPr lang="fr-FR" sz="1600" b="1" cap="all" dirty="0">
              <a:solidFill>
                <a:srgbClr val="000000"/>
              </a:solidFill>
            </a:endParaRPr>
          </a:p>
          <a:p>
            <a:pPr lvl="2" algn="l">
              <a:lnSpc>
                <a:spcPct val="150000"/>
              </a:lnSpc>
            </a:pPr>
            <a:r>
              <a:rPr lang="fr-FR" sz="1600" b="1" cap="all" dirty="0" smtClean="0"/>
              <a:t>Compétence</a:t>
            </a:r>
            <a:r>
              <a:rPr lang="fr-FR" sz="1600" b="1" cap="all" dirty="0" smtClean="0"/>
              <a:t> 2</a:t>
            </a:r>
            <a:endParaRPr lang="fr-FR" sz="1600" b="1" cap="all" dirty="0"/>
          </a:p>
          <a:p>
            <a:pPr lvl="1" algn="l"/>
            <a:endParaRPr lang="fr-FR" sz="1800" b="1" cap="all" dirty="0" smtClean="0">
              <a:solidFill>
                <a:srgbClr val="FF0000"/>
              </a:solidFill>
            </a:endParaRPr>
          </a:p>
          <a:p>
            <a:pPr lvl="1" algn="l"/>
            <a:r>
              <a:rPr lang="fr-FR" sz="1800" b="1" cap="all" dirty="0" smtClean="0"/>
              <a:t>organisation </a:t>
            </a:r>
            <a:r>
              <a:rPr lang="fr-FR" sz="1800" b="1" cap="all" dirty="0"/>
              <a:t>pédagogique en (Nombre) séquences d’apprentissage</a:t>
            </a:r>
            <a:endParaRPr lang="en-US" sz="1800" b="1" cap="all" dirty="0"/>
          </a:p>
          <a:p>
            <a:pPr lvl="1" algn="l"/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624456616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graphicFrame>
        <p:nvGraphicFramePr>
          <p:cNvPr id="1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40983"/>
              </p:ext>
            </p:extLst>
          </p:nvPr>
        </p:nvGraphicFramePr>
        <p:xfrm>
          <a:off x="2954820" y="3194192"/>
          <a:ext cx="8128000" cy="308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6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Section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Séquences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8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1</a:t>
                      </a:r>
                      <a:endParaRPr lang="en-US" sz="24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8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</a:t>
                      </a:r>
                      <a:r>
                        <a:rPr lang="en-US" sz="2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Session 2</a:t>
                      </a:r>
                      <a:endParaRPr lang="en-US" sz="24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1327596"/>
                  </a:ext>
                </a:extLst>
              </a:tr>
              <a:tr h="44068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3</a:t>
                      </a:r>
                      <a:endParaRPr lang="en-US" sz="24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60310486"/>
                  </a:ext>
                </a:extLst>
              </a:tr>
              <a:tr h="44068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4</a:t>
                      </a:r>
                      <a:endParaRPr lang="en-US" sz="24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8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0879159"/>
                  </a:ext>
                </a:extLst>
              </a:tr>
            </a:tbl>
          </a:graphicData>
        </a:graphic>
      </p:graphicFrame>
      <p:pic>
        <p:nvPicPr>
          <p:cNvPr id="19" name="Imag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Les </a:t>
            </a:r>
            <a:r>
              <a:rPr lang="en-US" sz="3200" b="1" cap="all" dirty="0" err="1" smtClean="0">
                <a:solidFill>
                  <a:srgbClr val="FF0000"/>
                </a:solidFill>
              </a:rPr>
              <a:t>oBJECTIFS</a:t>
            </a:r>
            <a:r>
              <a:rPr lang="en-US" sz="3200" b="1" cap="all" dirty="0" smtClean="0">
                <a:solidFill>
                  <a:srgbClr val="FF0000"/>
                </a:solidFill>
              </a:rPr>
              <a:t> DE LA SESSION</a:t>
            </a:r>
            <a:endParaRPr lang="fr-FR" sz="3200" b="1" i="1" dirty="0" smtClean="0"/>
          </a:p>
          <a:p>
            <a:pPr lvl="1" algn="l">
              <a:lnSpc>
                <a:spcPct val="150000"/>
              </a:lnSpc>
            </a:pPr>
            <a:r>
              <a:rPr lang="fr-FR" sz="2400" b="1" cap="all" dirty="0" smtClean="0">
                <a:solidFill>
                  <a:srgbClr val="000000"/>
                </a:solidFill>
              </a:rPr>
              <a:t>Objectif Global</a:t>
            </a:r>
            <a:endParaRPr lang="fr-FR" sz="2400" b="1" cap="all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endParaRPr lang="fr-FR" sz="3200" b="1" dirty="0" smtClean="0"/>
          </a:p>
          <a:p>
            <a:pPr lvl="1" algn="l">
              <a:lnSpc>
                <a:spcPct val="150000"/>
              </a:lnSpc>
            </a:pPr>
            <a:r>
              <a:rPr lang="fr-FR" sz="2400" b="1" cap="all" dirty="0" smtClean="0">
                <a:solidFill>
                  <a:srgbClr val="000000"/>
                </a:solidFill>
              </a:rPr>
              <a:t>Objectifs </a:t>
            </a:r>
            <a:r>
              <a:rPr lang="fr-FR" sz="2400" b="1" cap="all" dirty="0" smtClean="0">
                <a:solidFill>
                  <a:srgbClr val="000000"/>
                </a:solidFill>
              </a:rPr>
              <a:t>Spécifiques</a:t>
            </a:r>
          </a:p>
          <a:p>
            <a:pPr lvl="1" algn="l"/>
            <a:endParaRPr lang="en-US" sz="24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296553343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9" name="Imag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7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cap="all" dirty="0">
                <a:solidFill>
                  <a:srgbClr val="FF0000"/>
                </a:solidFill>
              </a:rPr>
              <a:t>Les </a:t>
            </a:r>
            <a:r>
              <a:rPr lang="fr-FR" sz="3200" b="1" cap="all" dirty="0" smtClean="0">
                <a:solidFill>
                  <a:srgbClr val="FF0000"/>
                </a:solidFill>
              </a:rPr>
              <a:t>prérequis</a:t>
            </a:r>
            <a:endParaRPr lang="fr-FR" sz="3200" b="1" cap="all" dirty="0">
              <a:solidFill>
                <a:srgbClr val="FF000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 smtClean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en-US" sz="2400" b="1" cap="all" dirty="0" err="1" smtClean="0"/>
              <a:t>Ajouter</a:t>
            </a:r>
            <a:r>
              <a:rPr lang="en-US" sz="2400" b="1" cap="all" dirty="0" smtClean="0"/>
              <a:t> Les </a:t>
            </a:r>
            <a:r>
              <a:rPr lang="en-US" sz="2400" b="1" cap="all" dirty="0" err="1" smtClean="0"/>
              <a:t>prerequis</a:t>
            </a:r>
            <a:endParaRPr lang="en-US" sz="2400" b="1" cap="all" dirty="0" smtClean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>
              <a:solidFill>
                <a:srgbClr val="FF0000"/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3722065432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9" name="Imag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7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cap="all" dirty="0" smtClean="0">
                <a:solidFill>
                  <a:srgbClr val="FF0000"/>
                </a:solidFill>
              </a:rPr>
              <a:t>CONCLUSION</a:t>
            </a:r>
            <a:endParaRPr lang="fr-FR" sz="3200" b="1" cap="all" dirty="0">
              <a:solidFill>
                <a:srgbClr val="FF000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 smtClean="0"/>
          </a:p>
          <a:p>
            <a:pPr lvl="1" algn="l"/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230746203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9" name="Imag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8151</TotalTime>
  <Words>195</Words>
  <Application>Microsoft Office PowerPoint</Application>
  <PresentationFormat>Grand écran</PresentationFormat>
  <Paragraphs>101</Paragraphs>
  <Slides>6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  <vt:variant>
        <vt:lpstr>Diaporamas personnalisés</vt:lpstr>
      </vt:variant>
      <vt:variant>
        <vt:i4>1</vt:i4>
      </vt:variant>
    </vt:vector>
  </HeadingPairs>
  <TitlesOfParts>
    <vt:vector size="14" baseType="lpstr">
      <vt:lpstr>Aharoni</vt:lpstr>
      <vt:lpstr>Arial</vt:lpstr>
      <vt:lpstr>Calibri</vt:lpstr>
      <vt:lpstr>Century Gothic</vt:lpstr>
      <vt:lpstr>Times New Roman</vt:lpstr>
      <vt:lpstr>Wingdings</vt:lpstr>
      <vt:lpstr>Traînée de condensation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dc:creator>TIAMA Ousseyni</dc:creator>
  <cp:lastModifiedBy>Balira Ousmane KONFE</cp:lastModifiedBy>
  <cp:revision>599</cp:revision>
  <dcterms:created xsi:type="dcterms:W3CDTF">2016-06-08T05:12:31Z</dcterms:created>
  <dcterms:modified xsi:type="dcterms:W3CDTF">2020-05-03T10:31:24Z</dcterms:modified>
</cp:coreProperties>
</file>