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398" r:id="rId3"/>
    <p:sldId id="404" r:id="rId4"/>
    <p:sldId id="401" r:id="rId5"/>
    <p:sldId id="387" r:id="rId6"/>
    <p:sldId id="407" r:id="rId7"/>
    <p:sldId id="412" r:id="rId8"/>
    <p:sldId id="386" r:id="rId9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98"/>
            <p14:sldId id="404"/>
            <p14:sldId id="401"/>
            <p14:sldId id="387"/>
            <p14:sldId id="407"/>
            <p14:sldId id="412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9" autoAdjust="0"/>
    <p:restoredTop sz="75818" autoAdjust="0"/>
  </p:normalViewPr>
  <p:slideViewPr>
    <p:cSldViewPr snapToGrid="0">
      <p:cViewPr>
        <p:scale>
          <a:sx n="50" d="100"/>
          <a:sy n="50" d="100"/>
        </p:scale>
        <p:origin x="120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Bonjour</a:t>
            </a:r>
            <a:r>
              <a:rPr lang="fr-FR" sz="1600" baseline="0" dirty="0" smtClean="0"/>
              <a:t> à tous, Chers Elèves de la ……………, Je suis …………………………….……. votre enseignant.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Au cours de cette</a:t>
            </a:r>
            <a:r>
              <a:rPr lang="fr-FR" sz="1600" baseline="0" dirty="0" smtClean="0"/>
              <a:t> séquence , il vous sera présenté </a:t>
            </a:r>
          </a:p>
          <a:p>
            <a:r>
              <a:rPr lang="fr-FR" sz="1600" baseline="0" dirty="0" smtClean="0"/>
              <a:t> Les objectifs de la session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318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 smtClean="0"/>
              <a:t>Cette session vise comme élément de compétence ……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29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 smtClean="0"/>
              <a:t>Cette session vise comme élément de compétence ……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809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 smtClean="0"/>
              <a:t>Cette session vise comme élément de compétence ……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322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 smtClean="0"/>
              <a:t>Cette session vise comme élément de compétence ……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60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 smtClean="0"/>
              <a:t>Cette session vise comme élément de compétence ……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433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Nous</a:t>
            </a:r>
            <a:r>
              <a:rPr lang="fr-FR" sz="1600" baseline="0" dirty="0" smtClean="0"/>
              <a:t> voila au terme de cette Séquence introductive à notre Session portant sur …….</a:t>
            </a:r>
            <a:r>
              <a:rPr lang="fr-FR" sz="1600" dirty="0" smtClean="0"/>
              <a:t>. 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ransition spd="slow">
    <p:push dir="u"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3.jpg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3.jpg"/><Relationship Id="rId4" Type="http://schemas.openxmlformats.org/officeDocument/2006/relationships/diagramData" Target="../diagrams/data3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jp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3.jpg"/><Relationship Id="rId4" Type="http://schemas.openxmlformats.org/officeDocument/2006/relationships/diagramData" Target="../diagrams/data5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10" Type="http://schemas.openxmlformats.org/officeDocument/2006/relationships/image" Target="../media/image3.jpg"/><Relationship Id="rId4" Type="http://schemas.openxmlformats.org/officeDocument/2006/relationships/diagramData" Target="../diagrams/data6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10" Type="http://schemas.openxmlformats.org/officeDocument/2006/relationships/image" Target="../media/image3.jpg"/><Relationship Id="rId4" Type="http://schemas.openxmlformats.org/officeDocument/2006/relationships/diagramData" Target="../diagrams/data7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10" Type="http://schemas.openxmlformats.org/officeDocument/2006/relationships/image" Target="../media/image3.jpg"/><Relationship Id="rId4" Type="http://schemas.openxmlformats.org/officeDocument/2006/relationships/diagramData" Target="../diagrams/data8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34905" y="1698400"/>
            <a:ext cx="9422913" cy="3364446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  <a:endParaRPr lang="fr-FR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SESSION</a:t>
            </a:r>
            <a:endParaRPr lang="fr-FR" sz="2800" b="1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SEQUENCE 1 : Nom de la </a:t>
            </a:r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Séquence</a:t>
            </a:r>
            <a:endParaRPr lang="fr-FR" sz="2800" b="1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 smtClean="0"/>
                <a:t>de l’Institution</a:t>
              </a:r>
              <a:endParaRPr lang="fr-FR" dirty="0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1" name="Diagramme 20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795729323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2" name="Connecteur droit 21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438510" y="430429"/>
            <a:ext cx="9648986" cy="5732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 smtClean="0"/>
              <a:t>SOMMAIRE DE LA SÉQUENCE</a:t>
            </a:r>
          </a:p>
          <a:p>
            <a:pPr lvl="1" algn="l"/>
            <a:endParaRPr lang="en-US" sz="3200" b="1" cap="all" dirty="0" smtClean="0"/>
          </a:p>
          <a:p>
            <a:pPr lvl="1" algn="l"/>
            <a:r>
              <a:rPr lang="en-US" sz="2800" b="1" cap="all" dirty="0" smtClean="0"/>
              <a:t>Introduction </a:t>
            </a:r>
            <a:r>
              <a:rPr lang="en-US" sz="2800" b="1" cap="all" dirty="0" smtClean="0"/>
              <a:t>A LA Sequence </a:t>
            </a:r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smtClean="0"/>
              <a:t>ACTIVITES… </a:t>
            </a:r>
            <a:endParaRPr lang="en-US" sz="2800" b="1" cap="all" dirty="0" smtClean="0"/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smtClean="0"/>
              <a:t>NOTIONS  </a:t>
            </a:r>
            <a:r>
              <a:rPr lang="en-US" sz="2800" b="1" cap="all" dirty="0" smtClean="0"/>
              <a:t>(DEFINITIONS, PROPRIETE)</a:t>
            </a:r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smtClean="0"/>
              <a:t>CONCLUSION</a:t>
            </a:r>
            <a:endParaRPr lang="en-US" sz="2800" b="1" cap="all" dirty="0" smtClean="0"/>
          </a:p>
          <a:p>
            <a:pPr lvl="1" algn="l"/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rgbClr val="FF0000"/>
              </a:solidFill>
            </a:endParaRPr>
          </a:p>
          <a:p>
            <a:pPr lvl="1"/>
            <a:endParaRPr lang="en-US" sz="1800" b="1" cap="all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400" dirty="0" smtClean="0"/>
          </a:p>
          <a:p>
            <a:endParaRPr lang="fr-FR" sz="400" dirty="0"/>
          </a:p>
        </p:txBody>
      </p:sp>
      <p:grpSp>
        <p:nvGrpSpPr>
          <p:cNvPr id="34" name="Groupe 33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 smtClean="0"/>
                <a:t>de l’Institution</a:t>
              </a:r>
              <a:endParaRPr lang="fr-FR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40" name="Groupe 39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42" name="Diagramme 41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43" name="Connecteur droit 42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5" name="Imag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5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>
                <a:solidFill>
                  <a:srgbClr val="FF0000"/>
                </a:solidFill>
              </a:rPr>
              <a:t>Introduction 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 smtClean="0"/>
                <a:t>de 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2336697" y="1369757"/>
            <a:ext cx="9855303" cy="3989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 fin de la sequence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serez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capable de :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: </a:t>
            </a:r>
            <a:endParaRPr lang="en-US" sz="4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: </a:t>
            </a:r>
            <a:endParaRPr lang="en-US" sz="4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: 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32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4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4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>
                <a:solidFill>
                  <a:srgbClr val="FF0000"/>
                </a:solidFill>
              </a:rPr>
              <a:t>Introduction 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 smtClean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336697" y="1369757"/>
            <a:ext cx="9855303" cy="3989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sequence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marL="0" indent="0" algn="just">
              <a:buNone/>
            </a:pPr>
            <a:endParaRPr lang="fr-FR" sz="32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400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0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rgbClr val="FF0000"/>
                </a:solidFill>
              </a:rPr>
              <a:t>ACTIVITE 1 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8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rgbClr val="FF0000"/>
                </a:solidFill>
              </a:rPr>
              <a:t>NOTION 1 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5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rgbClr val="FF0000"/>
                </a:solidFill>
              </a:rPr>
              <a:t>RESUME et </a:t>
            </a:r>
            <a:r>
              <a:rPr lang="en-US" sz="3200" b="1" cap="all" dirty="0" err="1" smtClean="0">
                <a:solidFill>
                  <a:srgbClr val="FF0000"/>
                </a:solidFill>
              </a:rPr>
              <a:t>Reférence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cap="all" dirty="0" smtClean="0">
                <a:solidFill>
                  <a:srgbClr val="FF0000"/>
                </a:solidFill>
              </a:rPr>
              <a:t>CONCLUSION</a:t>
            </a:r>
            <a:endParaRPr lang="fr-FR" sz="3200" b="1" cap="all" dirty="0">
              <a:solidFill>
                <a:srgbClr val="FF000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 smtClean="0"/>
          </a:p>
          <a:p>
            <a:pPr lvl="1" algn="l"/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530432564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8088</TotalTime>
  <Words>357</Words>
  <Application>Microsoft Office PowerPoint</Application>
  <PresentationFormat>Grand écran</PresentationFormat>
  <Paragraphs>138</Paragraphs>
  <Slides>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  <vt:variant>
        <vt:lpstr>Diaporamas personnalisés</vt:lpstr>
      </vt:variant>
      <vt:variant>
        <vt:i4>1</vt:i4>
      </vt:variant>
    </vt:vector>
  </HeadingPairs>
  <TitlesOfParts>
    <vt:vector size="16" baseType="lpstr">
      <vt:lpstr>Aharoni</vt:lpstr>
      <vt:lpstr>Arial</vt:lpstr>
      <vt:lpstr>Calibri</vt:lpstr>
      <vt:lpstr>Century Gothic</vt:lpstr>
      <vt:lpstr>Times New Roman</vt:lpstr>
      <vt:lpstr>Wingdings</vt:lpstr>
      <vt:lpstr>Traînée de condensation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dc:creator>TIAMA Ousseyni</dc:creator>
  <cp:lastModifiedBy>Balira Ousmane KONFE</cp:lastModifiedBy>
  <cp:revision>596</cp:revision>
  <dcterms:created xsi:type="dcterms:W3CDTF">2016-06-08T05:12:31Z</dcterms:created>
  <dcterms:modified xsi:type="dcterms:W3CDTF">2020-05-03T10:17:18Z</dcterms:modified>
</cp:coreProperties>
</file>