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395" r:id="rId3"/>
    <p:sldId id="419" r:id="rId4"/>
    <p:sldId id="418" r:id="rId5"/>
    <p:sldId id="386" r:id="rId6"/>
  </p:sldIdLst>
  <p:sldSz cx="12192000" cy="6858000"/>
  <p:notesSz cx="6858000" cy="9144000"/>
  <p:custShowLst>
    <p:custShow name="Diaporama personnalisé 1" id="0">
      <p:sldLst>
        <p:sld r:id="rId2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CF3C375-F561-48F6-9A01-2EC260531181}">
          <p14:sldIdLst>
            <p14:sldId id="256"/>
            <p14:sldId id="395"/>
            <p14:sldId id="419"/>
            <p14:sldId id="418"/>
            <p14:sldId id="3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hoe" initials="J" lastIdx="4" clrIdx="0">
    <p:extLst>
      <p:ext uri="{19B8F6BF-5375-455C-9EA6-DF929625EA0E}">
        <p15:presenceInfo xmlns:p15="http://schemas.microsoft.com/office/powerpoint/2012/main" userId="Jho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FFFFFF"/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75818" autoAdjust="0"/>
  </p:normalViewPr>
  <p:slideViewPr>
    <p:cSldViewPr snapToGrid="0">
      <p:cViewPr varScale="1">
        <p:scale>
          <a:sx n="56" d="100"/>
          <a:sy n="56" d="100"/>
        </p:scale>
        <p:origin x="100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 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 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 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 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Nom de la Session 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 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 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 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 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de la Session 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3A40F-27D0-4173-98C1-A88512268D24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630D1-D513-4FA3-AFE8-1634CBF24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83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 smtClean="0"/>
              <a:t>Bonjour</a:t>
            </a:r>
            <a:r>
              <a:rPr lang="fr-FR" sz="1600" baseline="0" dirty="0" smtClean="0"/>
              <a:t> à tous, Chers Elèves de la ……………, Je suis …………………………….……. votre enseignant.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13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 smtClean="0"/>
              <a:t>Au cours de cette</a:t>
            </a:r>
            <a:r>
              <a:rPr lang="fr-FR" sz="1600" baseline="0" dirty="0" smtClean="0"/>
              <a:t> séquence , il vous sera présenté </a:t>
            </a:r>
          </a:p>
          <a:p>
            <a:r>
              <a:rPr lang="fr-FR" sz="1600" baseline="0" dirty="0" smtClean="0"/>
              <a:t> Les objectifs de la session</a:t>
            </a:r>
          </a:p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614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aseline="0" dirty="0" smtClean="0"/>
              <a:t>…</a:t>
            </a:r>
          </a:p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395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aseline="0" dirty="0" smtClean="0"/>
              <a:t>…</a:t>
            </a:r>
          </a:p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8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 smtClean="0"/>
              <a:t>Nous</a:t>
            </a:r>
            <a:r>
              <a:rPr lang="fr-FR" sz="1600" baseline="0" dirty="0" smtClean="0"/>
              <a:t> voila au terme de cette Séquence portant sur …….</a:t>
            </a:r>
            <a:r>
              <a:rPr lang="fr-FR" sz="1600" dirty="0" smtClean="0"/>
              <a:t>. </a:t>
            </a:r>
          </a:p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30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</p:sldLayoutIdLst>
  <p:transition spd="slow">
    <p:push dir="u"/>
  </p:transition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jp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3.jpg"/><Relationship Id="rId4" Type="http://schemas.openxmlformats.org/officeDocument/2006/relationships/diagramData" Target="../diagrams/data2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3.jpg"/><Relationship Id="rId4" Type="http://schemas.openxmlformats.org/officeDocument/2006/relationships/diagramData" Target="../diagrams/data3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jp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openxmlformats.org/officeDocument/2006/relationships/image" Target="../media/image3.jpg"/><Relationship Id="rId4" Type="http://schemas.openxmlformats.org/officeDocument/2006/relationships/diagramData" Target="../diagrams/data5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34905" y="1698400"/>
            <a:ext cx="9422913" cy="3364446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#Nom de l’Institution</a:t>
            </a:r>
            <a:endParaRPr lang="fr-FR" sz="32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fr-FR" sz="32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Nom de la Classe</a:t>
            </a:r>
          </a:p>
          <a:p>
            <a:pPr algn="ctr"/>
            <a:r>
              <a:rPr lang="fr-FR" sz="28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du Module</a:t>
            </a:r>
          </a:p>
          <a:p>
            <a:pPr algn="ctr"/>
            <a:r>
              <a:rPr lang="fr-FR" sz="2800" b="1" dirty="0" smtClean="0"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DE LA SESSION</a:t>
            </a:r>
            <a:endParaRPr lang="fr-FR" sz="2800" b="1" dirty="0">
              <a:solidFill>
                <a:schemeClr val="accent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2800" b="1" dirty="0" smtClean="0"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SEQUENCE FINALE</a:t>
            </a:r>
            <a:endParaRPr lang="fr-FR" sz="2800" b="1" dirty="0">
              <a:solidFill>
                <a:schemeClr val="accent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</a:t>
              </a:r>
              <a:r>
                <a:rPr lang="fr-FR" dirty="0" smtClean="0"/>
                <a:t>de l’Institution</a:t>
              </a:r>
              <a:endParaRPr lang="fr-FR" dirty="0"/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0" name="Groupe 19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1" name="Diagramme 20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2795729323"/>
                    </p:ext>
                  </p:extLst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2" name="Connecteur droit 21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26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2423079" y="482140"/>
            <a:ext cx="9648986" cy="3347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dirty="0" smtClean="0"/>
              <a:t>SOMMAIRE DE LA SÉQUENCE</a:t>
            </a:r>
          </a:p>
          <a:p>
            <a:pPr lvl="1" algn="l"/>
            <a:endParaRPr lang="en-US" sz="3200" b="1" cap="all" dirty="0" smtClean="0"/>
          </a:p>
          <a:p>
            <a:pPr lvl="1" algn="l"/>
            <a:r>
              <a:rPr lang="en-US" sz="2800" b="1" cap="all" dirty="0" smtClean="0"/>
              <a:t>Résumé </a:t>
            </a:r>
            <a:r>
              <a:rPr lang="en-US" sz="2800" b="1" cap="all" dirty="0"/>
              <a:t>de la </a:t>
            </a:r>
            <a:r>
              <a:rPr lang="en-US" sz="2800" b="1" cap="all" dirty="0" smtClean="0"/>
              <a:t>SEQUENCE </a:t>
            </a:r>
          </a:p>
          <a:p>
            <a:pPr lvl="1" algn="l"/>
            <a:endParaRPr lang="en-US" sz="2800" b="1" cap="all" dirty="0" smtClean="0"/>
          </a:p>
          <a:p>
            <a:pPr lvl="1" algn="l"/>
            <a:r>
              <a:rPr lang="en-US" sz="2800" b="1" cap="all" dirty="0" smtClean="0"/>
              <a:t>PREPARATION DE L’</a:t>
            </a:r>
            <a:r>
              <a:rPr lang="en-US" sz="2800" b="1" cap="all" dirty="0" smtClean="0"/>
              <a:t>EXAMEN</a:t>
            </a:r>
            <a:endParaRPr lang="en-US" sz="2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>
              <a:solidFill>
                <a:srgbClr val="FF0000"/>
              </a:solidFill>
            </a:endParaRPr>
          </a:p>
          <a:p>
            <a:pPr lvl="1"/>
            <a:endParaRPr lang="en-US" sz="1800" b="1" cap="all" dirty="0" smtClean="0"/>
          </a:p>
          <a:p>
            <a:pPr>
              <a:buFont typeface="Wingdings" panose="05000000000000000000" pitchFamily="2" charset="2"/>
              <a:buChar char="q"/>
            </a:pPr>
            <a:endParaRPr lang="fr-FR" sz="400" dirty="0" smtClean="0"/>
          </a:p>
          <a:p>
            <a:endParaRPr lang="fr-FR" sz="400" dirty="0"/>
          </a:p>
        </p:txBody>
      </p:sp>
      <p:grpSp>
        <p:nvGrpSpPr>
          <p:cNvPr id="34" name="Groupe 33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</a:t>
              </a:r>
              <a:r>
                <a:rPr lang="fr-FR" dirty="0"/>
                <a:t>de l’Institution</a:t>
              </a:r>
              <a:endParaRPr lang="fr-FR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40" name="Groupe 39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42" name="Diagramme 41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43" name="Connecteur droit 42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5" name="Imag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8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cap="all" dirty="0">
                <a:solidFill>
                  <a:srgbClr val="FF0000"/>
                </a:solidFill>
              </a:rPr>
              <a:t>RESUME </a:t>
            </a:r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</a:t>
              </a:r>
              <a:r>
                <a:rPr lang="fr-FR" dirty="0"/>
                <a:t>de l’Institution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2356760" y="1083408"/>
            <a:ext cx="9855303" cy="3995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 </a:t>
            </a:r>
            <a:r>
              <a:rPr lang="en-US" sz="4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cours</a:t>
            </a:r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4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cette</a:t>
            </a:r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sequence les notions </a:t>
            </a:r>
            <a:r>
              <a:rPr lang="en-US" sz="4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suivantes</a:t>
            </a:r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ont</a:t>
            </a:r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été</a:t>
            </a:r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abordées</a:t>
            </a:r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Notion 1 :</a:t>
            </a:r>
            <a:endParaRPr lang="en-US" sz="4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Notion 2 :</a:t>
            </a:r>
            <a:endParaRPr lang="en-US" sz="4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Notion 3 :</a:t>
            </a:r>
            <a:endParaRPr lang="en-US" sz="4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36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fr-FR" sz="36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fr-FR" sz="3600" b="1" i="1" dirty="0" smtClean="0"/>
          </a:p>
          <a:p>
            <a:pPr>
              <a:buFont typeface="Wingdings" panose="05000000000000000000" pitchFamily="2" charset="2"/>
              <a:buChar char="q"/>
            </a:pPr>
            <a:endParaRPr lang="fr-FR" sz="5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500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44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cap="all" dirty="0" smtClean="0">
                <a:solidFill>
                  <a:srgbClr val="FF0000"/>
                </a:solidFill>
              </a:rPr>
              <a:t>Evaluation </a:t>
            </a:r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</a:t>
              </a:r>
              <a:r>
                <a:rPr lang="fr-FR" dirty="0"/>
                <a:t>de l’Institution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2336697" y="1369757"/>
            <a:ext cx="9855303" cy="39895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L’évaluation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pour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cette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sequence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porte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sur : 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Résultat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: </a:t>
            </a:r>
            <a:endParaRPr lang="en-US" sz="4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Résultat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:</a:t>
            </a:r>
            <a:endParaRPr lang="en-US" sz="4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Résultat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:</a:t>
            </a:r>
            <a:endParaRPr lang="en-US" sz="4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32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fr-FR" sz="3200" b="1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fr-FR" sz="3200" b="1" i="1" dirty="0" smtClean="0"/>
          </a:p>
          <a:p>
            <a:pPr>
              <a:buFont typeface="Wingdings" panose="05000000000000000000" pitchFamily="2" charset="2"/>
              <a:buChar char="q"/>
            </a:pPr>
            <a:endParaRPr lang="fr-FR" sz="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400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3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cap="all" dirty="0" smtClean="0">
                <a:solidFill>
                  <a:srgbClr val="FF0000"/>
                </a:solidFill>
              </a:rPr>
              <a:t>CONCLUSION</a:t>
            </a:r>
            <a:endParaRPr lang="fr-FR" sz="3200" b="1" cap="all" dirty="0">
              <a:solidFill>
                <a:srgbClr val="FF0000"/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endParaRPr lang="en-US" sz="1800" b="1" cap="all" dirty="0" smtClean="0"/>
          </a:p>
          <a:p>
            <a:pPr lvl="1" algn="l"/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/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</a:t>
              </a:r>
              <a:r>
                <a:rPr lang="fr-FR" dirty="0"/>
                <a:t>de l’Institution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2530432564"/>
                    </p:ext>
                  </p:extLst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88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8110</TotalTime>
  <Words>232</Words>
  <Application>Microsoft Office PowerPoint</Application>
  <PresentationFormat>Grand écran</PresentationFormat>
  <Paragraphs>88</Paragraphs>
  <Slides>5</Slides>
  <Notes>5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  <vt:variant>
        <vt:lpstr>Diaporamas personnalisés</vt:lpstr>
      </vt:variant>
      <vt:variant>
        <vt:i4>1</vt:i4>
      </vt:variant>
    </vt:vector>
  </HeadingPairs>
  <TitlesOfParts>
    <vt:vector size="13" baseType="lpstr">
      <vt:lpstr>Aharoni</vt:lpstr>
      <vt:lpstr>Arial</vt:lpstr>
      <vt:lpstr>Calibri</vt:lpstr>
      <vt:lpstr>Century Gothic</vt:lpstr>
      <vt:lpstr>Times New Roman</vt:lpstr>
      <vt:lpstr>Wingdings</vt:lpstr>
      <vt:lpstr>Traînée de condensation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Diaporama personnalisé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réseaux</dc:title>
  <dc:creator>TIAMA Ousseyni</dc:creator>
  <cp:lastModifiedBy>Balira Ousmane KONFE</cp:lastModifiedBy>
  <cp:revision>600</cp:revision>
  <dcterms:created xsi:type="dcterms:W3CDTF">2016-06-08T05:12:31Z</dcterms:created>
  <dcterms:modified xsi:type="dcterms:W3CDTF">2020-05-03T10:03:22Z</dcterms:modified>
</cp:coreProperties>
</file>