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346" r:id="rId3"/>
    <p:sldId id="389" r:id="rId4"/>
    <p:sldId id="393" r:id="rId5"/>
    <p:sldId id="386" r:id="rId6"/>
  </p:sldIdLst>
  <p:sldSz cx="12192000" cy="6858000"/>
  <p:notesSz cx="6858000" cy="9144000"/>
  <p:custShowLst>
    <p:custShow name="Diaporama personnalisé 1" id="0">
      <p:sldLst>
        <p:sld r:id="rId2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0CF3C375-F561-48F6-9A01-2EC260531181}">
          <p14:sldIdLst>
            <p14:sldId id="256"/>
            <p14:sldId id="346"/>
            <p14:sldId id="389"/>
            <p14:sldId id="393"/>
            <p14:sldId id="3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hoe" initials="J" lastIdx="4" clrIdx="0">
    <p:extLst>
      <p:ext uri="{19B8F6BF-5375-455C-9EA6-DF929625EA0E}">
        <p15:presenceInfo xmlns:p15="http://schemas.microsoft.com/office/powerpoint/2012/main" userId="Jho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FFFFFF"/>
    <a:srgbClr val="C4C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62" autoAdjust="0"/>
    <p:restoredTop sz="75818" autoAdjust="0"/>
  </p:normalViewPr>
  <p:slideViewPr>
    <p:cSldViewPr snapToGrid="0">
      <p:cViewPr varScale="1">
        <p:scale>
          <a:sx n="56" d="100"/>
          <a:sy n="56" d="100"/>
        </p:scale>
        <p:origin x="14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Session Finale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B5C138F9-E4B3-498D-B7BF-38BF322749A9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48343E84-F46A-4FC5-87DF-94E1C2ABB787}" type="parTrans" cxnId="{327F8ED8-8B42-4E94-B771-4024B986D1EC}">
      <dgm:prSet/>
      <dgm:spPr/>
      <dgm:t>
        <a:bodyPr/>
        <a:lstStyle/>
        <a:p>
          <a:endParaRPr lang="fr-FR"/>
        </a:p>
      </dgm:t>
    </dgm:pt>
    <dgm:pt modelId="{8AAF8D50-EDD4-4323-BBC9-516ED09E2CBB}" type="sibTrans" cxnId="{327F8ED8-8B42-4E94-B771-4024B986D1EC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B9E31942-AAF3-4FE5-95FB-DF04C2714A8E}" type="pres">
      <dgm:prSet presAssocID="{B5C138F9-E4B3-498D-B7BF-38BF322749A9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327F8ED8-8B42-4E94-B771-4024B986D1EC}" srcId="{D8BE2B12-8EA2-4785-9E25-3837567099F4}" destId="{B5C138F9-E4B3-498D-B7BF-38BF322749A9}" srcOrd="1" destOrd="0" parTransId="{48343E84-F46A-4FC5-87DF-94E1C2ABB787}" sibTransId="{8AAF8D50-EDD4-4323-BBC9-516ED09E2CBB}"/>
    <dgm:cxn modelId="{B930C609-194C-4D5B-B0AB-5FE2BE437E86}" type="presOf" srcId="{B5C138F9-E4B3-498D-B7BF-38BF322749A9}" destId="{B9E31942-AAF3-4FE5-95FB-DF04C2714A8E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1C88A4AF-A07C-42D5-8C95-B2CE238AAA1F}" type="presParOf" srcId="{8A4C18E9-8490-401B-AB0F-D96AC2399995}" destId="{B9E31942-AAF3-4FE5-95FB-DF04C2714A8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Session Finale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B5C138F9-E4B3-498D-B7BF-38BF322749A9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48343E84-F46A-4FC5-87DF-94E1C2ABB787}" type="parTrans" cxnId="{327F8ED8-8B42-4E94-B771-4024B986D1EC}">
      <dgm:prSet/>
      <dgm:spPr/>
      <dgm:t>
        <a:bodyPr/>
        <a:lstStyle/>
        <a:p>
          <a:endParaRPr lang="fr-FR"/>
        </a:p>
      </dgm:t>
    </dgm:pt>
    <dgm:pt modelId="{8AAF8D50-EDD4-4323-BBC9-516ED09E2CBB}" type="sibTrans" cxnId="{327F8ED8-8B42-4E94-B771-4024B986D1EC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B9E31942-AAF3-4FE5-95FB-DF04C2714A8E}" type="pres">
      <dgm:prSet presAssocID="{B5C138F9-E4B3-498D-B7BF-38BF322749A9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327F8ED8-8B42-4E94-B771-4024B986D1EC}" srcId="{D8BE2B12-8EA2-4785-9E25-3837567099F4}" destId="{B5C138F9-E4B3-498D-B7BF-38BF322749A9}" srcOrd="1" destOrd="0" parTransId="{48343E84-F46A-4FC5-87DF-94E1C2ABB787}" sibTransId="{8AAF8D50-EDD4-4323-BBC9-516ED09E2CBB}"/>
    <dgm:cxn modelId="{B930C609-194C-4D5B-B0AB-5FE2BE437E86}" type="presOf" srcId="{B5C138F9-E4B3-498D-B7BF-38BF322749A9}" destId="{B9E31942-AAF3-4FE5-95FB-DF04C2714A8E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1C88A4AF-A07C-42D5-8C95-B2CE238AAA1F}" type="presParOf" srcId="{8A4C18E9-8490-401B-AB0F-D96AC2399995}" destId="{B9E31942-AAF3-4FE5-95FB-DF04C2714A8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Session Finale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B5C138F9-E4B3-498D-B7BF-38BF322749A9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48343E84-F46A-4FC5-87DF-94E1C2ABB787}" type="parTrans" cxnId="{327F8ED8-8B42-4E94-B771-4024B986D1EC}">
      <dgm:prSet/>
      <dgm:spPr/>
      <dgm:t>
        <a:bodyPr/>
        <a:lstStyle/>
        <a:p>
          <a:endParaRPr lang="fr-FR"/>
        </a:p>
      </dgm:t>
    </dgm:pt>
    <dgm:pt modelId="{8AAF8D50-EDD4-4323-BBC9-516ED09E2CBB}" type="sibTrans" cxnId="{327F8ED8-8B42-4E94-B771-4024B986D1EC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B9E31942-AAF3-4FE5-95FB-DF04C2714A8E}" type="pres">
      <dgm:prSet presAssocID="{B5C138F9-E4B3-498D-B7BF-38BF322749A9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327F8ED8-8B42-4E94-B771-4024B986D1EC}" srcId="{D8BE2B12-8EA2-4785-9E25-3837567099F4}" destId="{B5C138F9-E4B3-498D-B7BF-38BF322749A9}" srcOrd="1" destOrd="0" parTransId="{48343E84-F46A-4FC5-87DF-94E1C2ABB787}" sibTransId="{8AAF8D50-EDD4-4323-BBC9-516ED09E2CBB}"/>
    <dgm:cxn modelId="{B930C609-194C-4D5B-B0AB-5FE2BE437E86}" type="presOf" srcId="{B5C138F9-E4B3-498D-B7BF-38BF322749A9}" destId="{B9E31942-AAF3-4FE5-95FB-DF04C2714A8E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1C88A4AF-A07C-42D5-8C95-B2CE238AAA1F}" type="presParOf" srcId="{8A4C18E9-8490-401B-AB0F-D96AC2399995}" destId="{B9E31942-AAF3-4FE5-95FB-DF04C2714A8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Session Finale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B5C138F9-E4B3-498D-B7BF-38BF322749A9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48343E84-F46A-4FC5-87DF-94E1C2ABB787}" type="parTrans" cxnId="{327F8ED8-8B42-4E94-B771-4024B986D1EC}">
      <dgm:prSet/>
      <dgm:spPr/>
      <dgm:t>
        <a:bodyPr/>
        <a:lstStyle/>
        <a:p>
          <a:endParaRPr lang="fr-FR"/>
        </a:p>
      </dgm:t>
    </dgm:pt>
    <dgm:pt modelId="{8AAF8D50-EDD4-4323-BBC9-516ED09E2CBB}" type="sibTrans" cxnId="{327F8ED8-8B42-4E94-B771-4024B986D1EC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B9E31942-AAF3-4FE5-95FB-DF04C2714A8E}" type="pres">
      <dgm:prSet presAssocID="{B5C138F9-E4B3-498D-B7BF-38BF322749A9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327F8ED8-8B42-4E94-B771-4024B986D1EC}" srcId="{D8BE2B12-8EA2-4785-9E25-3837567099F4}" destId="{B5C138F9-E4B3-498D-B7BF-38BF322749A9}" srcOrd="1" destOrd="0" parTransId="{48343E84-F46A-4FC5-87DF-94E1C2ABB787}" sibTransId="{8AAF8D50-EDD4-4323-BBC9-516ED09E2CBB}"/>
    <dgm:cxn modelId="{B930C609-194C-4D5B-B0AB-5FE2BE437E86}" type="presOf" srcId="{B5C138F9-E4B3-498D-B7BF-38BF322749A9}" destId="{B9E31942-AAF3-4FE5-95FB-DF04C2714A8E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1C88A4AF-A07C-42D5-8C95-B2CE238AAA1F}" type="presParOf" srcId="{8A4C18E9-8490-401B-AB0F-D96AC2399995}" destId="{B9E31942-AAF3-4FE5-95FB-DF04C2714A8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/>
      <dgm:spPr/>
      <dgm:t>
        <a:bodyPr/>
        <a:lstStyle/>
        <a:p>
          <a:r>
            <a:rPr lang="fr-FR" dirty="0" smtClean="0"/>
            <a:t>Session Finale</a:t>
          </a:r>
          <a:endParaRPr lang="fr-FR" dirty="0"/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/>
        </a:p>
      </dgm:t>
    </dgm:pt>
    <dgm:pt modelId="{B5C138F9-E4B3-498D-B7BF-38BF322749A9}">
      <dgm:prSet phldrT="[Texte]"/>
      <dgm:spPr/>
      <dgm:t>
        <a:bodyPr/>
        <a:lstStyle/>
        <a:p>
          <a:r>
            <a:rPr lang="fr-FR" dirty="0" smtClean="0"/>
            <a:t>Nom du Module</a:t>
          </a:r>
          <a:endParaRPr lang="fr-FR" dirty="0"/>
        </a:p>
      </dgm:t>
    </dgm:pt>
    <dgm:pt modelId="{48343E84-F46A-4FC5-87DF-94E1C2ABB787}" type="parTrans" cxnId="{327F8ED8-8B42-4E94-B771-4024B986D1EC}">
      <dgm:prSet/>
      <dgm:spPr/>
      <dgm:t>
        <a:bodyPr/>
        <a:lstStyle/>
        <a:p>
          <a:endParaRPr lang="fr-FR"/>
        </a:p>
      </dgm:t>
    </dgm:pt>
    <dgm:pt modelId="{8AAF8D50-EDD4-4323-BBC9-516ED09E2CBB}" type="sibTrans" cxnId="{327F8ED8-8B42-4E94-B771-4024B986D1EC}">
      <dgm:prSet/>
      <dgm:spPr/>
      <dgm:t>
        <a:bodyPr/>
        <a:lstStyle/>
        <a:p>
          <a:endParaRPr lang="fr-FR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B9E31942-AAF3-4FE5-95FB-DF04C2714A8E}" type="pres">
      <dgm:prSet presAssocID="{B5C138F9-E4B3-498D-B7BF-38BF322749A9}" presName="parTxOnly" presStyleLbl="node1" presStyleIdx="1" presStyleCnt="2" custLinFactY="33760" custLinFactNeighborX="167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327F8ED8-8B42-4E94-B771-4024B986D1EC}" srcId="{D8BE2B12-8EA2-4785-9E25-3837567099F4}" destId="{B5C138F9-E4B3-498D-B7BF-38BF322749A9}" srcOrd="1" destOrd="0" parTransId="{48343E84-F46A-4FC5-87DF-94E1C2ABB787}" sibTransId="{8AAF8D50-EDD4-4323-BBC9-516ED09E2CBB}"/>
    <dgm:cxn modelId="{B930C609-194C-4D5B-B0AB-5FE2BE437E86}" type="presOf" srcId="{B5C138F9-E4B3-498D-B7BF-38BF322749A9}" destId="{B9E31942-AAF3-4FE5-95FB-DF04C2714A8E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1C88A4AF-A07C-42D5-8C95-B2CE238AAA1F}" type="presParOf" srcId="{8A4C18E9-8490-401B-AB0F-D96AC2399995}" destId="{B9E31942-AAF3-4FE5-95FB-DF04C2714A8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Session Finale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B9E31942-AAF3-4FE5-95FB-DF04C2714A8E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Session Finale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B9E31942-AAF3-4FE5-95FB-DF04C2714A8E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Session Finale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B9E31942-AAF3-4FE5-95FB-DF04C2714A8E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Session Finale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B9E31942-AAF3-4FE5-95FB-DF04C2714A8E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8514" y="0"/>
          <a:ext cx="5089557" cy="421540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Session Finale</a:t>
          </a:r>
          <a:endParaRPr lang="fr-FR" sz="2500" kern="1200" dirty="0"/>
        </a:p>
      </dsp:txBody>
      <dsp:txXfrm>
        <a:off x="219284" y="0"/>
        <a:ext cx="4668017" cy="421540"/>
      </dsp:txXfrm>
    </dsp:sp>
    <dsp:sp modelId="{B9E31942-AAF3-4FE5-95FB-DF04C2714A8E}">
      <dsp:nvSpPr>
        <dsp:cNvPr id="0" name=""/>
        <dsp:cNvSpPr/>
      </dsp:nvSpPr>
      <dsp:spPr>
        <a:xfrm>
          <a:off x="4597629" y="0"/>
          <a:ext cx="5089557" cy="421540"/>
        </a:xfrm>
        <a:prstGeom prst="chevron">
          <a:avLst/>
        </a:prstGeom>
        <a:solidFill>
          <a:schemeClr val="accent2">
            <a:hueOff val="-2558941"/>
            <a:satOff val="-28848"/>
            <a:lumOff val="35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Nom du Module</a:t>
          </a:r>
          <a:endParaRPr lang="fr-FR" sz="2500" kern="1200" dirty="0"/>
        </a:p>
      </dsp:txBody>
      <dsp:txXfrm>
        <a:off x="4808399" y="0"/>
        <a:ext cx="4668017" cy="421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3A40F-27D0-4173-98C1-A88512268D24}" type="datetimeFigureOut">
              <a:rPr lang="fr-FR" smtClean="0"/>
              <a:t>03/05/2020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630D1-D513-4FA3-AFE8-1634CBF24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830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dirty="0" smtClean="0"/>
              <a:t>Bienvenue</a:t>
            </a:r>
            <a:r>
              <a:rPr lang="fr-FR" sz="1600" baseline="0" dirty="0" smtClean="0"/>
              <a:t> à la dernière session de votre Module. Je suis …………………….votre enseignant qui vous a accompagné tout au long de ce module.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13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182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356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217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baseline="0" dirty="0" smtClean="0"/>
          </a:p>
          <a:p>
            <a:endParaRPr lang="fr-FR" sz="16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301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</p:sldLayoutIdLst>
  <p:transition spd="slow">
    <p:push dir="u"/>
  </p:transition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jpg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3.jpg"/><Relationship Id="rId4" Type="http://schemas.openxmlformats.org/officeDocument/2006/relationships/diagramData" Target="../diagrams/data2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3.jpg"/><Relationship Id="rId4" Type="http://schemas.openxmlformats.org/officeDocument/2006/relationships/diagramData" Target="../diagrams/data3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10" Type="http://schemas.openxmlformats.org/officeDocument/2006/relationships/image" Target="../media/image3.jpg"/><Relationship Id="rId4" Type="http://schemas.openxmlformats.org/officeDocument/2006/relationships/diagramData" Target="../diagrams/data4.xm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10" Type="http://schemas.openxmlformats.org/officeDocument/2006/relationships/image" Target="../media/image3.jpg"/><Relationship Id="rId4" Type="http://schemas.openxmlformats.org/officeDocument/2006/relationships/diagramData" Target="../diagrams/data5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34905" y="1698400"/>
            <a:ext cx="9422913" cy="3364446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fr-FR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#Nom de l’Institution</a:t>
            </a:r>
          </a:p>
          <a:p>
            <a:pPr algn="ctr"/>
            <a:endParaRPr lang="fr-FR" sz="3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Nom de la Classe</a:t>
            </a:r>
          </a:p>
          <a:p>
            <a:pPr algn="ctr"/>
            <a:r>
              <a:rPr lang="fr-FR" sz="32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Nom du Module</a:t>
            </a:r>
          </a:p>
          <a:p>
            <a:pPr algn="ctr"/>
            <a:r>
              <a:rPr lang="fr-FR" sz="3200" b="1" dirty="0">
                <a:solidFill>
                  <a:schemeClr val="accent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NOM DE LA SESSION </a:t>
            </a:r>
          </a:p>
          <a:p>
            <a:pPr algn="ctr"/>
            <a:r>
              <a:rPr lang="fr-FR" sz="2800" b="1" dirty="0" smtClean="0">
                <a:solidFill>
                  <a:schemeClr val="accent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SESSION </a:t>
            </a:r>
            <a:r>
              <a:rPr lang="fr-FR" sz="2800" b="1" dirty="0" smtClean="0">
                <a:solidFill>
                  <a:schemeClr val="accent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FINALE</a:t>
            </a:r>
            <a:endParaRPr lang="fr-FR" sz="1200" b="1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de </a:t>
              </a:r>
              <a:r>
                <a:rPr lang="fr-FR" dirty="0" smtClean="0"/>
                <a:t>l’Institution</a:t>
              </a:r>
              <a:endParaRPr lang="fr-FR" dirty="0"/>
            </a:p>
          </p:txBody>
        </p:sp>
        <p:sp>
          <p:nvSpPr>
            <p:cNvPr id="2" name="ZoneTexte 1"/>
            <p:cNvSpPr txBox="1"/>
            <p:nvPr/>
          </p:nvSpPr>
          <p:spPr>
            <a:xfrm>
              <a:off x="80167" y="2432649"/>
              <a:ext cx="227659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Insérer une image pour reconnaitre le module</a:t>
              </a:r>
              <a:endParaRPr lang="fr-FR" dirty="0"/>
            </a:p>
          </p:txBody>
        </p:sp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20" name="Groupe 19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21" name="Diagramme 20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347166008"/>
                    </p:ext>
                  </p:extLst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22" name="Connecteur droit 21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5" name="Image 4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pic>
        <p:nvPicPr>
          <p:cNvPr id="16" name="Imag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26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2438510" y="430429"/>
            <a:ext cx="9648986" cy="57321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dirty="0" smtClean="0"/>
              <a:t>SOMMAIRE DE LA SÉQUENCE</a:t>
            </a:r>
          </a:p>
          <a:p>
            <a:r>
              <a:rPr lang="en-US" b="1" cap="all" dirty="0">
                <a:solidFill>
                  <a:srgbClr val="000000"/>
                </a:solidFill>
              </a:rPr>
              <a:t> </a:t>
            </a:r>
            <a:r>
              <a:rPr lang="en-US" sz="3600" b="1" cap="all" dirty="0" smtClean="0">
                <a:solidFill>
                  <a:srgbClr val="000000"/>
                </a:solidFill>
              </a:rPr>
              <a:t>SESSION FINALE</a:t>
            </a:r>
            <a:endParaRPr lang="en-US" sz="3600" b="1" cap="all" dirty="0" smtClean="0">
              <a:solidFill>
                <a:srgbClr val="000000"/>
              </a:solidFill>
            </a:endParaRPr>
          </a:p>
          <a:p>
            <a:pPr lvl="1" algn="l"/>
            <a:r>
              <a:rPr lang="en-US" sz="3200" b="1" cap="all" dirty="0" smtClean="0">
                <a:solidFill>
                  <a:srgbClr val="FF0000"/>
                </a:solidFill>
              </a:rPr>
              <a:t> </a:t>
            </a:r>
            <a:endParaRPr lang="en-US" sz="3200" b="1" cap="all" dirty="0" smtClean="0">
              <a:solidFill>
                <a:srgbClr val="FF0000"/>
              </a:solidFill>
            </a:endParaRPr>
          </a:p>
          <a:p>
            <a:pPr lvl="1" algn="l"/>
            <a:r>
              <a:rPr lang="fr-FR" sz="2800" b="1" cap="all" dirty="0" err="1" smtClean="0"/>
              <a:t>Synthese</a:t>
            </a:r>
            <a:r>
              <a:rPr lang="fr-FR" sz="2800" b="1" cap="all" dirty="0" smtClean="0"/>
              <a:t> </a:t>
            </a:r>
            <a:r>
              <a:rPr lang="fr-FR" sz="2800" b="1" cap="all" dirty="0"/>
              <a:t>de toutes les sessions </a:t>
            </a:r>
          </a:p>
          <a:p>
            <a:pPr lvl="1" algn="l"/>
            <a:endParaRPr lang="en-US" sz="2800" b="1" cap="all" dirty="0" smtClean="0"/>
          </a:p>
          <a:p>
            <a:pPr lvl="1" algn="l"/>
            <a:r>
              <a:rPr lang="en-US" sz="2800" b="1" cap="all" dirty="0" err="1" smtClean="0"/>
              <a:t>Examen</a:t>
            </a:r>
            <a:r>
              <a:rPr lang="en-US" sz="2800" b="1" cap="all" dirty="0" smtClean="0"/>
              <a:t> </a:t>
            </a:r>
            <a:r>
              <a:rPr lang="en-US" sz="2800" b="1" cap="all" dirty="0" smtClean="0"/>
              <a:t>Terminal</a:t>
            </a:r>
          </a:p>
          <a:p>
            <a:pPr lvl="1"/>
            <a:endParaRPr lang="en-US" sz="1800" b="1" cap="all" dirty="0" smtClean="0"/>
          </a:p>
          <a:p>
            <a:pPr>
              <a:buFont typeface="Wingdings" panose="05000000000000000000" pitchFamily="2" charset="2"/>
              <a:buChar char="q"/>
            </a:pPr>
            <a:endParaRPr lang="fr-FR" sz="400" dirty="0" smtClean="0"/>
          </a:p>
          <a:p>
            <a:endParaRPr lang="fr-FR" sz="400" dirty="0"/>
          </a:p>
        </p:txBody>
      </p:sp>
      <p:grpSp>
        <p:nvGrpSpPr>
          <p:cNvPr id="27" name="Groupe 26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de </a:t>
              </a:r>
              <a:r>
                <a:rPr lang="fr-FR" dirty="0"/>
                <a:t>l’Institution</a:t>
              </a:r>
              <a:endParaRPr lang="fr-FR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80167" y="2432649"/>
              <a:ext cx="227659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Insérer une image pour reconnaitre le module</a:t>
              </a:r>
              <a:endParaRPr lang="fr-FR" dirty="0"/>
            </a:p>
          </p:txBody>
        </p:sp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33" name="Groupe 32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35" name="Diagramme 34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2748985598"/>
                    </p:ext>
                  </p:extLst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36" name="Connecteur droit 35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34" name="Image 33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pic>
        <p:nvPicPr>
          <p:cNvPr id="15" name="Image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96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336698" y="482680"/>
            <a:ext cx="9855302" cy="6375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cap="all" dirty="0" err="1">
                <a:solidFill>
                  <a:srgbClr val="FF0000"/>
                </a:solidFill>
              </a:rPr>
              <a:t>SYNTHESe</a:t>
            </a:r>
            <a:r>
              <a:rPr lang="en-US" sz="3200" b="1" cap="all" dirty="0">
                <a:solidFill>
                  <a:srgbClr val="FF0000"/>
                </a:solidFill>
              </a:rPr>
              <a:t> Du Module</a:t>
            </a:r>
          </a:p>
          <a:p>
            <a:pPr lvl="1" algn="l">
              <a:lnSpc>
                <a:spcPct val="150000"/>
              </a:lnSpc>
            </a:pPr>
            <a:r>
              <a:rPr lang="fr-FR" sz="3600" b="1" cap="all" dirty="0" smtClean="0"/>
              <a:t>SESSION INTRODUCTIVE </a:t>
            </a:r>
            <a:endParaRPr lang="fr-FR" sz="3600" b="1" cap="all" dirty="0"/>
          </a:p>
          <a:p>
            <a:pPr lvl="1" algn="l"/>
            <a:r>
              <a:rPr lang="fr-FR" sz="3200" b="1" cap="all" dirty="0" smtClean="0"/>
              <a:t>   SESSION </a:t>
            </a:r>
            <a:r>
              <a:rPr lang="fr-FR" sz="3200" b="1" cap="all" dirty="0"/>
              <a:t>2 : </a:t>
            </a:r>
            <a:endParaRPr lang="fr-FR" sz="3200" b="1" cap="all" dirty="0" smtClean="0"/>
          </a:p>
          <a:p>
            <a:pPr lvl="1" algn="l"/>
            <a:r>
              <a:rPr lang="fr-FR" sz="3200" b="1" cap="all" dirty="0" smtClean="0"/>
              <a:t>   </a:t>
            </a:r>
          </a:p>
          <a:p>
            <a:pPr lvl="1" algn="l"/>
            <a:r>
              <a:rPr lang="fr-FR" sz="3200" b="1" cap="all" dirty="0"/>
              <a:t> </a:t>
            </a:r>
            <a:r>
              <a:rPr lang="fr-FR" sz="3200" b="1" cap="all" dirty="0" smtClean="0"/>
              <a:t>  </a:t>
            </a:r>
            <a:r>
              <a:rPr lang="fr-FR" sz="3200" b="1" cap="all" dirty="0" smtClean="0"/>
              <a:t>SESSION </a:t>
            </a:r>
            <a:r>
              <a:rPr lang="fr-FR" sz="3200" b="1" cap="all" dirty="0" smtClean="0"/>
              <a:t>3 :</a:t>
            </a:r>
          </a:p>
          <a:p>
            <a:pPr lvl="1" algn="l"/>
            <a:r>
              <a:rPr lang="fr-FR" sz="3200" b="1" cap="all" dirty="0" smtClean="0"/>
              <a:t>   </a:t>
            </a:r>
          </a:p>
          <a:p>
            <a:pPr lvl="1" algn="l"/>
            <a:r>
              <a:rPr lang="fr-FR" sz="3200" b="1" cap="all" dirty="0"/>
              <a:t> </a:t>
            </a:r>
            <a:r>
              <a:rPr lang="fr-FR" sz="3200" b="1" cap="all" dirty="0" smtClean="0"/>
              <a:t>  </a:t>
            </a:r>
            <a:r>
              <a:rPr lang="fr-FR" sz="3200" b="1" cap="all" dirty="0" smtClean="0"/>
              <a:t>SESSION 4 :</a:t>
            </a:r>
            <a:endParaRPr lang="fr-FR" sz="3200" b="1" cap="all" dirty="0"/>
          </a:p>
          <a:p>
            <a:pPr lvl="1" algn="l"/>
            <a:endParaRPr lang="en-US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/>
            <a:endParaRPr lang="en-US" sz="1800" b="1" cap="all" dirty="0" smtClean="0"/>
          </a:p>
        </p:txBody>
      </p:sp>
      <p:grpSp>
        <p:nvGrpSpPr>
          <p:cNvPr id="13" name="Groupe 12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de </a:t>
              </a:r>
              <a:r>
                <a:rPr lang="fr-FR" dirty="0"/>
                <a:t>l’Institution</a:t>
              </a:r>
              <a:endParaRPr lang="fr-FR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80167" y="2432649"/>
              <a:ext cx="227659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Insérer une image pour reconnaitre le module</a:t>
              </a:r>
              <a:endParaRPr lang="fr-FR" dirty="0"/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26" name="Groupe 25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28" name="Diagramme 27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4262006349"/>
                    </p:ext>
                  </p:extLst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29" name="Connecteur droit 28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pic>
        <p:nvPicPr>
          <p:cNvPr id="16" name="Imag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66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336698" y="482680"/>
            <a:ext cx="9855302" cy="6375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cap="all" dirty="0" smtClean="0">
                <a:solidFill>
                  <a:srgbClr val="FF0000"/>
                </a:solidFill>
              </a:rPr>
              <a:t>EXAMEN </a:t>
            </a:r>
            <a:r>
              <a:rPr lang="en-US" sz="3200" b="1" cap="all" dirty="0" err="1" smtClean="0">
                <a:solidFill>
                  <a:srgbClr val="FF0000"/>
                </a:solidFill>
              </a:rPr>
              <a:t>FINALe</a:t>
            </a:r>
            <a:r>
              <a:rPr lang="en-US" sz="3200" b="1" cap="all" dirty="0" smtClean="0">
                <a:solidFill>
                  <a:srgbClr val="FF0000"/>
                </a:solidFill>
              </a:rPr>
              <a:t> </a:t>
            </a:r>
            <a:r>
              <a:rPr lang="en-US" sz="3200" b="1" cap="all" dirty="0">
                <a:solidFill>
                  <a:srgbClr val="FF0000"/>
                </a:solidFill>
              </a:rPr>
              <a:t>Du Module</a:t>
            </a:r>
          </a:p>
          <a:p>
            <a:pPr lvl="1" algn="l"/>
            <a:endParaRPr lang="en-US" sz="1800" b="1" cap="all" dirty="0"/>
          </a:p>
          <a:p>
            <a:pPr lvl="1" algn="l"/>
            <a:endParaRPr lang="en-US" sz="1800" b="1" cap="all" dirty="0" smtClean="0"/>
          </a:p>
          <a:p>
            <a:pPr lvl="1" algn="l"/>
            <a:r>
              <a:rPr lang="fr-FR" sz="2800" b="1" cap="all" dirty="0" smtClean="0"/>
              <a:t>Résultats d’Apprentissage 1</a:t>
            </a:r>
            <a:endParaRPr lang="fr-FR" sz="2800" b="1" cap="all" dirty="0"/>
          </a:p>
          <a:p>
            <a:pPr lvl="1" algn="l"/>
            <a:endParaRPr lang="en-US" sz="2800" b="1" cap="all" dirty="0" smtClean="0"/>
          </a:p>
          <a:p>
            <a:pPr lvl="1" algn="l"/>
            <a:r>
              <a:rPr lang="fr-FR" sz="2800" b="1" cap="all" dirty="0"/>
              <a:t>Résultats d’Apprentissage </a:t>
            </a:r>
            <a:r>
              <a:rPr lang="fr-FR" sz="2800" b="1" cap="all" dirty="0" smtClean="0"/>
              <a:t>2</a:t>
            </a:r>
          </a:p>
          <a:p>
            <a:pPr lvl="1" algn="l"/>
            <a:endParaRPr lang="fr-FR" sz="2800" b="1" cap="all" dirty="0"/>
          </a:p>
          <a:p>
            <a:pPr lvl="1" algn="l"/>
            <a:r>
              <a:rPr lang="fr-FR" sz="2800" b="1" cap="all" dirty="0"/>
              <a:t>Résultats d’Apprentissage </a:t>
            </a:r>
            <a:r>
              <a:rPr lang="fr-FR" sz="2800" b="1" cap="all" dirty="0" smtClean="0"/>
              <a:t>3</a:t>
            </a:r>
          </a:p>
          <a:p>
            <a:pPr lvl="1" algn="l"/>
            <a:endParaRPr lang="fr-FR" sz="2800" b="1" cap="all" dirty="0"/>
          </a:p>
          <a:p>
            <a:pPr lvl="1" algn="l"/>
            <a:r>
              <a:rPr lang="fr-FR" sz="2800" b="1" cap="all" dirty="0"/>
              <a:t>Résultats d’Apprentissage </a:t>
            </a:r>
            <a:r>
              <a:rPr lang="fr-FR" sz="2800" b="1" cap="all" dirty="0" smtClean="0"/>
              <a:t>4</a:t>
            </a:r>
            <a:endParaRPr lang="fr-FR" sz="2800" b="1" cap="all" dirty="0"/>
          </a:p>
          <a:p>
            <a:pPr lvl="1" algn="l"/>
            <a:endParaRPr lang="fr-FR" sz="1800" b="1" cap="all" dirty="0">
              <a:solidFill>
                <a:srgbClr val="FF0000"/>
              </a:solidFill>
            </a:endParaRPr>
          </a:p>
          <a:p>
            <a:pPr lvl="1" algn="l"/>
            <a:endParaRPr lang="fr-FR" sz="1800" b="1" cap="all" dirty="0" smtClean="0">
              <a:solidFill>
                <a:srgbClr val="FF0000"/>
              </a:solidFill>
            </a:endParaRPr>
          </a:p>
          <a:p>
            <a:pPr lvl="1" algn="l"/>
            <a:endParaRPr lang="fr-FR" sz="1800" b="1" cap="all" dirty="0">
              <a:solidFill>
                <a:srgbClr val="FF0000"/>
              </a:solidFill>
            </a:endParaRPr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/>
            <a:endParaRPr lang="en-US" sz="1800" b="1" cap="all" dirty="0" smtClean="0"/>
          </a:p>
        </p:txBody>
      </p:sp>
      <p:grpSp>
        <p:nvGrpSpPr>
          <p:cNvPr id="13" name="Groupe 12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de </a:t>
              </a:r>
              <a:r>
                <a:rPr lang="fr-FR" dirty="0"/>
                <a:t>l’Institution</a:t>
              </a:r>
              <a:endParaRPr lang="fr-FR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80167" y="2432649"/>
              <a:ext cx="227659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Insérer une image pour reconnaitre le module</a:t>
              </a:r>
              <a:endParaRPr lang="fr-FR" dirty="0"/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26" name="Groupe 25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28" name="Diagramme 27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4133308809"/>
                    </p:ext>
                  </p:extLst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29" name="Connecteur droit 28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pic>
        <p:nvPicPr>
          <p:cNvPr id="16" name="Imag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17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56173"/>
            <a:ext cx="2278744" cy="33759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4EB2E6D-5679-4521-8DC0-7C6F8CE310EC}"/>
              </a:ext>
            </a:extLst>
          </p:cNvPr>
          <p:cNvSpPr/>
          <p:nvPr/>
        </p:nvSpPr>
        <p:spPr>
          <a:xfrm>
            <a:off x="-3" y="6358960"/>
            <a:ext cx="2356763" cy="499040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/>
              <a:t>Date </a:t>
            </a:r>
            <a:r>
              <a:rPr lang="fr-FR" dirty="0" smtClean="0"/>
              <a:t>: 2020 </a:t>
            </a:r>
            <a:endParaRPr lang="fr-FR" dirty="0"/>
          </a:p>
        </p:txBody>
      </p:sp>
      <p:sp>
        <p:nvSpPr>
          <p:cNvPr id="15" name="Espace réservé du contenu 2"/>
          <p:cNvSpPr txBox="1">
            <a:spLocks/>
          </p:cNvSpPr>
          <p:nvPr/>
        </p:nvSpPr>
        <p:spPr>
          <a:xfrm>
            <a:off x="2336698" y="482680"/>
            <a:ext cx="9855302" cy="6375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b="1" cap="all" dirty="0" smtClean="0">
                <a:solidFill>
                  <a:srgbClr val="FF0000"/>
                </a:solidFill>
              </a:rPr>
              <a:t>CONCLUSION</a:t>
            </a:r>
            <a:endParaRPr lang="fr-FR" sz="3200" b="1" cap="all" dirty="0">
              <a:solidFill>
                <a:srgbClr val="FF0000"/>
              </a:solidFill>
            </a:endParaRPr>
          </a:p>
          <a:p>
            <a:pPr marL="742950" lvl="1" indent="-285750" algn="l">
              <a:buFont typeface="Wingdings" panose="05000000000000000000" pitchFamily="2" charset="2"/>
              <a:buChar char="q"/>
            </a:pPr>
            <a:endParaRPr lang="en-US" sz="1800" b="1" cap="all" dirty="0" smtClean="0"/>
          </a:p>
          <a:p>
            <a:pPr lvl="1" algn="l"/>
            <a:endParaRPr lang="en-US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2" algn="l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fr-FR" sz="16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/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 smtClean="0"/>
          </a:p>
          <a:p>
            <a:pPr lvl="1"/>
            <a:endParaRPr lang="en-US" sz="1800" b="1" cap="all" dirty="0" smtClean="0"/>
          </a:p>
        </p:txBody>
      </p:sp>
      <p:grpSp>
        <p:nvGrpSpPr>
          <p:cNvPr id="13" name="Groupe 12"/>
          <p:cNvGrpSpPr/>
          <p:nvPr/>
        </p:nvGrpSpPr>
        <p:grpSpPr>
          <a:xfrm>
            <a:off x="80167" y="60600"/>
            <a:ext cx="12111834" cy="6797400"/>
            <a:chOff x="80167" y="60600"/>
            <a:chExt cx="12111834" cy="67974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A4A0A0F-8C84-4B0C-A26D-D16DF85E540A}"/>
                </a:ext>
              </a:extLst>
            </p:cNvPr>
            <p:cNvSpPr/>
            <p:nvPr/>
          </p:nvSpPr>
          <p:spPr>
            <a:xfrm>
              <a:off x="2356761" y="6358960"/>
              <a:ext cx="9835240" cy="499040"/>
            </a:xfrm>
            <a:prstGeom prst="rect">
              <a:avLst/>
            </a:prstGeom>
            <a:solidFill>
              <a:srgbClr val="FF66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Equipe de Production de </a:t>
              </a:r>
              <a:r>
                <a:rPr lang="fr-FR" dirty="0"/>
                <a:t>l’Institution</a:t>
              </a:r>
              <a:endParaRPr lang="fr-FR" dirty="0"/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80167" y="2432649"/>
              <a:ext cx="227659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Insérer une image pour reconnaitre le module</a:t>
              </a:r>
              <a:endParaRPr lang="fr-FR" dirty="0"/>
            </a:p>
          </p:txBody>
        </p:sp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65DEEE50-B43F-435E-9B72-89F864D74254}"/>
                </a:ext>
              </a:extLst>
            </p:cNvPr>
            <p:cNvGrpSpPr/>
            <p:nvPr/>
          </p:nvGrpSpPr>
          <p:grpSpPr>
            <a:xfrm>
              <a:off x="80167" y="60600"/>
              <a:ext cx="12030100" cy="6358960"/>
              <a:chOff x="27722" y="-9627"/>
              <a:chExt cx="12030100" cy="6358960"/>
            </a:xfrm>
          </p:grpSpPr>
          <p:grpSp>
            <p:nvGrpSpPr>
              <p:cNvPr id="26" name="Groupe 25">
                <a:extLst>
                  <a:ext uri="{FF2B5EF4-FFF2-40B4-BE49-F238E27FC236}">
                    <a16:creationId xmlns:a16="http://schemas.microsoft.com/office/drawing/2014/main" id="{43B6CE55-34A5-47FC-B888-85AB99411AE7}"/>
                  </a:ext>
                </a:extLst>
              </p:cNvPr>
              <p:cNvGrpSpPr/>
              <p:nvPr/>
            </p:nvGrpSpPr>
            <p:grpSpPr>
              <a:xfrm>
                <a:off x="2370635" y="-9627"/>
                <a:ext cx="9687187" cy="6358960"/>
                <a:chOff x="2356768" y="857351"/>
                <a:chExt cx="9687187" cy="5507938"/>
              </a:xfrm>
            </p:grpSpPr>
            <p:graphicFrame>
              <p:nvGraphicFramePr>
                <p:cNvPr id="28" name="Diagramme 27">
                  <a:extLst>
                    <a:ext uri="{FF2B5EF4-FFF2-40B4-BE49-F238E27FC236}">
                      <a16:creationId xmlns:a16="http://schemas.microsoft.com/office/drawing/2014/main" id="{D69A4969-D33A-400D-AE56-E44D3A160F36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941332030"/>
                    </p:ext>
                  </p:extLst>
                </p:nvPr>
              </p:nvGraphicFramePr>
              <p:xfrm>
                <a:off x="2356768" y="857351"/>
                <a:ext cx="9687187" cy="365125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4" r:lo="rId5" r:qs="rId6" r:cs="rId7"/>
                </a:graphicData>
              </a:graphic>
            </p:graphicFrame>
            <p:cxnSp>
              <p:nvCxnSpPr>
                <p:cNvPr id="29" name="Connecteur droit 28">
                  <a:extLst>
                    <a:ext uri="{FF2B5EF4-FFF2-40B4-BE49-F238E27FC236}">
                      <a16:creationId xmlns:a16="http://schemas.microsoft.com/office/drawing/2014/main" id="{D40347C8-EA9E-4D1F-B363-E80D7B4675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356768" y="1222476"/>
                  <a:ext cx="0" cy="5142813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32E822BB-E6F6-4A84-A7CC-AFF5A42187C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9"/>
              <a:srcRect r="57736" b="-2212"/>
              <a:stretch/>
            </p:blipFill>
            <p:spPr>
              <a:xfrm>
                <a:off x="27722" y="-9627"/>
                <a:ext cx="976620" cy="819096"/>
              </a:xfrm>
              <a:prstGeom prst="rect">
                <a:avLst/>
              </a:prstGeom>
            </p:spPr>
          </p:pic>
        </p:grpSp>
      </p:grpSp>
      <p:pic>
        <p:nvPicPr>
          <p:cNvPr id="16" name="Imag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997" y="60600"/>
            <a:ext cx="1046259" cy="888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88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înée de condensatio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8038</TotalTime>
  <Words>198</Words>
  <Application>Microsoft Office PowerPoint</Application>
  <PresentationFormat>Grand écran</PresentationFormat>
  <Paragraphs>86</Paragraphs>
  <Slides>5</Slides>
  <Notes>5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  <vt:variant>
        <vt:lpstr>Diaporamas personnalisés</vt:lpstr>
      </vt:variant>
      <vt:variant>
        <vt:i4>1</vt:i4>
      </vt:variant>
    </vt:vector>
  </HeadingPairs>
  <TitlesOfParts>
    <vt:vector size="12" baseType="lpstr">
      <vt:lpstr>Aharoni</vt:lpstr>
      <vt:lpstr>Arial</vt:lpstr>
      <vt:lpstr>Calibri</vt:lpstr>
      <vt:lpstr>Century Gothic</vt:lpstr>
      <vt:lpstr>Wingdings</vt:lpstr>
      <vt:lpstr>Traînée de condensation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Diaporama personnalisé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 réseaux</dc:title>
  <dc:creator>TIAMA Ousseyni</dc:creator>
  <cp:lastModifiedBy>Balira Ousmane KONFE</cp:lastModifiedBy>
  <cp:revision>590</cp:revision>
  <dcterms:created xsi:type="dcterms:W3CDTF">2016-06-08T05:12:31Z</dcterms:created>
  <dcterms:modified xsi:type="dcterms:W3CDTF">2020-05-03T10:37:17Z</dcterms:modified>
</cp:coreProperties>
</file>